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10"/>
  </p:notesMasterIdLst>
  <p:sldIdLst>
    <p:sldId id="256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E03C9-75F7-4623-9667-DA8666407FD7}" v="1" dt="2026-01-17T18:32:09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a Pikramenou" userId="893a620f-2320-4e98-abbf-9795d717e0e8" providerId="ADAL" clId="{F40C7B7F-A6F1-4940-9C75-EC1491047B72}"/>
    <pc:docChg chg="custSel modMainMaster">
      <pc:chgData name="Elsa Pikramenou" userId="893a620f-2320-4e98-abbf-9795d717e0e8" providerId="ADAL" clId="{F40C7B7F-A6F1-4940-9C75-EC1491047B72}" dt="2026-01-17T18:32:33.536" v="30" actId="1076"/>
      <pc:docMkLst>
        <pc:docMk/>
      </pc:docMkLst>
      <pc:sldMasterChg chg="modSldLayout">
        <pc:chgData name="Elsa Pikramenou" userId="893a620f-2320-4e98-abbf-9795d717e0e8" providerId="ADAL" clId="{F40C7B7F-A6F1-4940-9C75-EC1491047B72}" dt="2026-01-17T18:32:33.536" v="30" actId="1076"/>
        <pc:sldMasterMkLst>
          <pc:docMk/>
          <pc:sldMasterMk cId="3917837407" sldId="2147483648"/>
        </pc:sldMasterMkLst>
        <pc:sldLayoutChg chg="addSp delSp modSp mod">
          <pc:chgData name="Elsa Pikramenou" userId="893a620f-2320-4e98-abbf-9795d717e0e8" providerId="ADAL" clId="{F40C7B7F-A6F1-4940-9C75-EC1491047B72}" dt="2026-01-17T18:32:33.536" v="30" actId="1076"/>
          <pc:sldLayoutMkLst>
            <pc:docMk/>
            <pc:sldMasterMk cId="3917837407" sldId="2147483648"/>
            <pc:sldLayoutMk cId="1115688928" sldId="2147483649"/>
          </pc:sldLayoutMkLst>
          <pc:picChg chg="add mod">
            <ac:chgData name="Elsa Pikramenou" userId="893a620f-2320-4e98-abbf-9795d717e0e8" providerId="ADAL" clId="{F40C7B7F-A6F1-4940-9C75-EC1491047B72}" dt="2026-01-17T18:32:24.916" v="27" actId="1076"/>
            <ac:picMkLst>
              <pc:docMk/>
              <pc:sldMasterMk cId="3917837407" sldId="2147483648"/>
              <pc:sldLayoutMk cId="1115688928" sldId="2147483649"/>
              <ac:picMk id="3" creationId="{B13B09A1-32D3-DE49-5B55-9ED1F3910D29}"/>
            </ac:picMkLst>
          </pc:picChg>
          <pc:picChg chg="mod topLvl">
            <ac:chgData name="Elsa Pikramenou" userId="893a620f-2320-4e98-abbf-9795d717e0e8" providerId="ADAL" clId="{F40C7B7F-A6F1-4940-9C75-EC1491047B72}" dt="2025-12-19T10:14:47.064" v="7" actId="1076"/>
            <ac:picMkLst>
              <pc:docMk/>
              <pc:sldMasterMk cId="3917837407" sldId="2147483648"/>
              <pc:sldLayoutMk cId="1115688928" sldId="2147483649"/>
              <ac:picMk id="5" creationId="{1A14E1F2-2E73-290E-20B7-89101F7CD74A}"/>
            </ac:picMkLst>
          </pc:picChg>
          <pc:picChg chg="add mod">
            <ac:chgData name="Elsa Pikramenou" userId="893a620f-2320-4e98-abbf-9795d717e0e8" providerId="ADAL" clId="{F40C7B7F-A6F1-4940-9C75-EC1491047B72}" dt="2026-01-17T18:32:30.474" v="29" actId="1076"/>
            <ac:picMkLst>
              <pc:docMk/>
              <pc:sldMasterMk cId="3917837407" sldId="2147483648"/>
              <pc:sldLayoutMk cId="1115688928" sldId="2147483649"/>
              <ac:picMk id="9" creationId="{3B0FE84C-1447-E4EE-2513-A38EEB4F90AE}"/>
            </ac:picMkLst>
          </pc:picChg>
          <pc:picChg chg="add mod">
            <ac:chgData name="Elsa Pikramenou" userId="893a620f-2320-4e98-abbf-9795d717e0e8" providerId="ADAL" clId="{F40C7B7F-A6F1-4940-9C75-EC1491047B72}" dt="2026-01-17T18:32:33.536" v="30" actId="1076"/>
            <ac:picMkLst>
              <pc:docMk/>
              <pc:sldMasterMk cId="3917837407" sldId="2147483648"/>
              <pc:sldLayoutMk cId="1115688928" sldId="2147483649"/>
              <ac:picMk id="10" creationId="{C2D6F37A-5801-D3FE-1E6A-06A66DF1DC4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BE266-E71D-415E-8249-F50E621E01FB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D8664-107B-4C39-AFC1-8124A7153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0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8C955F0E-E808-9A4D-FAE5-99A8AA11C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6" y="6316723"/>
            <a:ext cx="1328054" cy="388623"/>
          </a:xfrm>
          <a:prstGeom prst="rect">
            <a:avLst/>
          </a:prstGeom>
        </p:spPr>
      </p:pic>
      <p:pic>
        <p:nvPicPr>
          <p:cNvPr id="6" name="Picture 5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08FA56EE-AAC7-597A-D314-1622C57562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73" y="6262371"/>
            <a:ext cx="1437350" cy="490346"/>
          </a:xfrm>
          <a:prstGeom prst="rect">
            <a:avLst/>
          </a:prstGeom>
        </p:spPr>
      </p:pic>
      <p:pic>
        <p:nvPicPr>
          <p:cNvPr id="14" name="Picture 13" descr="A green and black logo&#10;&#10;AI-generated content may be incorrect.">
            <a:extLst>
              <a:ext uri="{FF2B5EF4-FFF2-40B4-BE49-F238E27FC236}">
                <a16:creationId xmlns:a16="http://schemas.microsoft.com/office/drawing/2014/main" id="{227BB150-D6FD-8957-4B5A-BD82954EB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424631"/>
            <a:ext cx="1109421" cy="280715"/>
          </a:xfrm>
          <a:prstGeom prst="rect">
            <a:avLst/>
          </a:prstGeom>
        </p:spPr>
      </p:pic>
      <p:pic>
        <p:nvPicPr>
          <p:cNvPr id="5" name="Picture 4" descr="A green logo with a globe and text&#10;&#10;AI-generated content may be incorrect.">
            <a:extLst>
              <a:ext uri="{FF2B5EF4-FFF2-40B4-BE49-F238E27FC236}">
                <a16:creationId xmlns:a16="http://schemas.microsoft.com/office/drawing/2014/main" id="{1A14E1F2-2E73-290E-20B7-89101F7CD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8703" y="746485"/>
            <a:ext cx="482766" cy="532923"/>
          </a:xfrm>
          <a:prstGeom prst="rect">
            <a:avLst/>
          </a:prstGeom>
        </p:spPr>
      </p:pic>
      <p:pic>
        <p:nvPicPr>
          <p:cNvPr id="9" name="Picture 8" descr="A red globe with a black background&#10;&#10;AI-generated content may be incorrect.">
            <a:extLst>
              <a:ext uri="{FF2B5EF4-FFF2-40B4-BE49-F238E27FC236}">
                <a16:creationId xmlns:a16="http://schemas.microsoft.com/office/drawing/2014/main" id="{3B0FE84C-1447-E4EE-2513-A38EEB4F90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84270" y="746485"/>
            <a:ext cx="553923" cy="553923"/>
          </a:xfrm>
          <a:prstGeom prst="rect">
            <a:avLst/>
          </a:prstGeom>
        </p:spPr>
      </p:pic>
      <p:pic>
        <p:nvPicPr>
          <p:cNvPr id="10" name="Picture 9" descr="A logo with blue and orange circles&#10;&#10;AI-generated content may be incorrect.">
            <a:extLst>
              <a:ext uri="{FF2B5EF4-FFF2-40B4-BE49-F238E27FC236}">
                <a16:creationId xmlns:a16="http://schemas.microsoft.com/office/drawing/2014/main" id="{C2D6F37A-5801-D3FE-1E6A-06A66DF1DC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76676" y="746485"/>
            <a:ext cx="879585" cy="553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3B09A1-32D3-DE49-5B55-9ED1F3910D2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2" y="904360"/>
            <a:ext cx="1004492" cy="2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8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46296-354C-9677-B32A-B8AE4DD8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6C6924-3E38-F944-CF7F-785843831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AD5A35-2493-FE1B-1E17-D8A125AD5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13CB76-795D-FFF0-51A5-3F44030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37F-DBC9-4EE7-B2F3-CFD7397A9C15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9316FF-0529-F74F-3323-DCF8CD4C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44FE76-EB82-68DC-8958-5D501B42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4B55-2960-4030-A76F-2E516ADE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1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D43F8B-40F2-0097-83B8-616F8742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3088D7-E8F7-3666-6AFF-0B0ED4C10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316D9D-67D7-23DF-FED6-EF4B036E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37F-DBC9-4EE7-B2F3-CFD7397A9C15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8CDDC7-B769-0E76-1625-E7171081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8AFD9A-78BA-AE6A-DC7B-389B0760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4B55-2960-4030-A76F-2E516ADE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6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7998E17-FE7B-1D98-CAE5-CBDF36E3B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FAD6E9-6C95-8286-2D99-120549F9A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076D22-936B-4B11-32C0-0794E9A7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37F-DBC9-4EE7-B2F3-CFD7397A9C15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F391FD-FFC7-4E78-6B1C-940ED64F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A7CC0E-72B7-D2DF-BE31-5B15ED21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4B55-2960-4030-A76F-2E516ADE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0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28460-8551-EDAD-7AA2-3BA999F8A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2622F9-67CE-FAB9-A1F8-1984E5A5A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8619AF-D13A-8213-4E06-D7B759CA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81E3-BB27-4927-9521-31DE40D574FE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7ADEED-9A73-30B7-DC07-2778A279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AC1064-D40A-3468-2219-34B069B5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1E5B-5158-4767-BD70-CD9299FAA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609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02DE2-27EC-2825-9CD8-320481DA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113AEC-CEC8-5BCD-2264-EECA78F9D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E6307B-5097-BCFE-3767-08ED1E7E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81E3-BB27-4927-9521-31DE40D574FE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91DA79-AC05-0B36-E099-DDB3ABC4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F291AE-1F1B-F7CB-7834-29EF1C36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1E5B-5158-4767-BD70-CD9299FAA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36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95901-BFC0-5823-8577-37E8F572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91480B-22A4-0C7A-739C-D2ED53D1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E5824E-BEE4-7B6A-86B5-B6FFB0F9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81E3-BB27-4927-9521-31DE40D574FE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35694A-AC11-ED00-436B-2EF72B7F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F136B-E16A-68A1-1424-AA53F368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1E5B-5158-4767-BD70-CD9299FAA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5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B3924-34AE-7DF3-8495-4B120BCD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427DE9-BC77-DA73-923E-6DF894BD7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5A7E3A-7C87-27C0-F063-99A12100E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83D0DA-3F0C-75A6-80F5-7751D353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81E3-BB27-4927-9521-31DE40D574FE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78A073-F2FF-37F8-97D3-913FD14B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BD0184-48BC-91A6-5C01-848C3E49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1E5B-5158-4767-BD70-CD9299FAA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45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82B36-41B0-17EC-4431-255E57D2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4BAB51-67B6-0AD3-C463-30DA6BEF1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256A1E-6A5F-36A8-4334-9361D6794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83AA4F-AF1B-6181-3C94-253F3106D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5B3A93-6DC9-31E7-7BA9-C6BF51FEA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C8C7BD-40DB-575E-B06A-1811A485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81E3-BB27-4927-9521-31DE40D574FE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CAA1D3-B60F-800E-76E7-F9FDB0A1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D2EB54-8975-922B-39CC-F53D052A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1E5B-5158-4767-BD70-CD9299FAA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7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3E44C-F0A0-5FE4-5F39-AFE2560F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4DA9B6-2536-1856-0D28-A88EF418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81E3-BB27-4927-9521-31DE40D574FE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9C3027-7AD5-747E-03BF-8DEB3A10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8E1AA-67BB-0D64-C82D-91AE4882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1E5B-5158-4767-BD70-CD9299FAA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42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70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72E65-4143-D3A0-68A3-E81BC848A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BAAED7-986A-6ECC-697D-5F2610E82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D82033-EDF7-39E5-9F13-F953589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37F-DBC9-4EE7-B2F3-CFD7397A9C15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68050-7D72-3EF3-BF86-6A10C26F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70F07-CD42-D4A8-B68B-16219DA1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4B55-2960-4030-A76F-2E516ADE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158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A4D1-EFE0-6844-16D4-6A71A15A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662374-E81A-EEFE-3BB6-6B1B92F1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9706D3-1A2D-157F-75D8-5282C5DD2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017F3E-A9D0-212C-7D3B-8C103043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81E3-BB27-4927-9521-31DE40D574FE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D4F197-D1D5-8FB8-C29B-2112400A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C73C61-F9BC-864E-AE07-4556DD19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1E5B-5158-4767-BD70-CD9299FAA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01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2DDB2-7D50-6A93-4FCE-522928C3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77794C-F8E5-F812-AB15-65C844661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B06D8D-7CC9-2523-2AE3-463CF9CA5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5BE718-9D5C-E5EA-ADBD-8AFB334D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81E3-BB27-4927-9521-31DE40D574FE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60C7C5-7702-A9C4-28E7-EC35BF35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4780C1-2FA2-0826-2B04-A2E03A6C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1E5B-5158-4767-BD70-CD9299FAA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06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68B0D-BC7A-7D3F-E59B-839D4585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B634DC-A999-AB69-2714-7A535B2D8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10F0E2-88AB-125F-B455-8209FB9C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81E3-BB27-4927-9521-31DE40D574FE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C5CAA-CC0E-034A-62A1-787B74EA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6B5660-F3D0-34F7-1FA5-2E855146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1E5B-5158-4767-BD70-CD9299FAA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47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0B7A63-189B-7390-4CAC-DB3102F6B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43E4EA-DBFE-6AF9-E489-2DCDBE78A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1CE22E-1389-32E2-73DF-0714059C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81E3-BB27-4927-9521-31DE40D574FE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30B046-904E-0B00-0F85-A335F6ED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B7A8F-CC49-B136-2C53-890393D3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1E5B-5158-4767-BD70-CD9299FAA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1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96A9A-D7EB-88DB-6F11-CE01B45F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97FE8A-C515-20F5-80C2-8D650239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FED955-7E6C-AF10-2971-5C32525E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37F-DBC9-4EE7-B2F3-CFD7397A9C15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E9A610-3351-076C-3152-85ED6FFB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469AF8-368D-7CB4-94BD-ABD29391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4B55-2960-4030-A76F-2E516ADE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9AAB-6E82-6FD5-C22A-6375FBBF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B97BFB-701C-C630-BA8A-D99DF9BEB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CEEF5-FF41-FE64-CC87-B79028D0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37F-DBC9-4EE7-B2F3-CFD7397A9C15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3889C9-ABA8-8B49-3BA1-470FBB5A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74E05-F5F8-7D4D-30B0-2B7CA880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4B55-2960-4030-A76F-2E516ADE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7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AC099-B322-B3CD-B193-78A58239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BBA315-44F2-C9DD-D7E3-40A724B03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288B09-D53F-AC9D-CF99-BF19EB0E3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B4DFDD-39A9-657B-F984-0D59E8A6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37F-DBC9-4EE7-B2F3-CFD7397A9C15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8BA3A0-B9D3-94B7-7F53-0B07CDA0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DEC647-66E7-36BD-5494-9CADA3EE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4B55-2960-4030-A76F-2E516ADE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6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19276-E801-6B23-F27F-D91248A5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549B43-DC8C-030F-BD64-9CD40B3DD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D50AD4-6DD5-6987-C524-CB53708D2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C0AEFB-B98D-D866-B84C-9AD2523FF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F341DD-181F-B4E5-A258-3B456B48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A1C2CB-5024-4B9F-AC45-E4F14CFD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37F-DBC9-4EE7-B2F3-CFD7397A9C15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96324D-8E29-609C-4922-AB029B2B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78A2C7-B8F9-0208-EF71-48BE191C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4B55-2960-4030-A76F-2E516ADE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13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21BBE-66BE-CACF-7E6C-314CF8D0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9C68CF-D22C-21A0-A9E5-C4CA2BCB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37F-DBC9-4EE7-B2F3-CFD7397A9C15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3E26A7-A41C-1741-3068-36503781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17BF20-5C37-B597-E44B-A35552BC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4B55-2960-4030-A76F-2E516ADE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0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C65B5A-C1AE-36DA-EB76-737523E3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37F-DBC9-4EE7-B2F3-CFD7397A9C15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C853FC-16FF-EDE8-7263-8DCC1F25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B689AB-D83E-A1C2-0BFE-5EE63994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4B55-2960-4030-A76F-2E516ADE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7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E02B9-AFEC-1C3B-044E-14C5B5A5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7E3321-020E-FC6D-A271-8E1A896F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07E34E-7538-B1AE-434F-C71ECA021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A4D0D5-34FC-DFBE-FA62-4E5E2CFD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37F-DBC9-4EE7-B2F3-CFD7397A9C15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6FF4E1-46A5-BB5D-B9FF-21C4B168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42121C-1E96-6859-A51E-F3F4CF2E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4B55-2960-4030-A76F-2E516ADE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0C9EB1-D902-9B29-BE5B-7581B0392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E5FD-FD84-498C-88C2-731068502A2E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2E75F7-42C9-9A6D-A5C7-F664C35B4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952BCD-26C5-947D-5162-CE901A6DC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70BD1-D8AA-4A29-8E68-4A7384D8910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close-up of a white cell&#10;&#10;AI-generated content may be incorrect.">
            <a:extLst>
              <a:ext uri="{FF2B5EF4-FFF2-40B4-BE49-F238E27FC236}">
                <a16:creationId xmlns:a16="http://schemas.microsoft.com/office/drawing/2014/main" id="{15D8E7B1-E3EB-58D2-0963-BBE09A1787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t="10653" r="22150" b="2302"/>
          <a:stretch>
            <a:fillRect/>
          </a:stretch>
        </p:blipFill>
        <p:spPr>
          <a:xfrm>
            <a:off x="6238754" y="107722"/>
            <a:ext cx="5953246" cy="6750278"/>
          </a:xfrm>
          <a:prstGeom prst="rect">
            <a:avLst/>
          </a:prstGeom>
        </p:spPr>
      </p:pic>
      <p:pic>
        <p:nvPicPr>
          <p:cNvPr id="9" name="Picture 8" descr="A map of the world&#10;&#10;AI-generated content may be incorrect.">
            <a:extLst>
              <a:ext uri="{FF2B5EF4-FFF2-40B4-BE49-F238E27FC236}">
                <a16:creationId xmlns:a16="http://schemas.microsoft.com/office/drawing/2014/main" id="{EE689D14-D1B9-E0D1-E0A6-E84057FF34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-4756" t="-4728" r="15353" b="-4503"/>
          <a:stretch>
            <a:fillRect/>
          </a:stretch>
        </p:blipFill>
        <p:spPr>
          <a:xfrm>
            <a:off x="8050070" y="432689"/>
            <a:ext cx="4130675" cy="4797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92CA9C-BB34-720A-231A-DA9CF86DBF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237950" y="4219709"/>
            <a:ext cx="7952462" cy="2646366"/>
          </a:xfrm>
          <a:prstGeom prst="rect">
            <a:avLst/>
          </a:prstGeom>
        </p:spPr>
      </p:pic>
      <p:pic>
        <p:nvPicPr>
          <p:cNvPr id="11" name="Picture 10" descr="A logo for a world day&#10;&#10;AI-generated content may be incorrect.">
            <a:extLst>
              <a:ext uri="{FF2B5EF4-FFF2-40B4-BE49-F238E27FC236}">
                <a16:creationId xmlns:a16="http://schemas.microsoft.com/office/drawing/2014/main" id="{9D9D3D10-1A19-8857-C10F-35A0531B42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7465" y="5000264"/>
            <a:ext cx="3743187" cy="1656278"/>
          </a:xfrm>
          <a:prstGeom prst="rect">
            <a:avLst/>
          </a:prstGeom>
        </p:spPr>
      </p:pic>
      <p:pic>
        <p:nvPicPr>
          <p:cNvPr id="12" name="Picture 11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4EB81FED-7FA3-A023-EDF7-6DD4FA84DA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2877" y="178341"/>
            <a:ext cx="4244515" cy="1094874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43B30C30-5F09-CDEC-D58F-BC33602C587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665908" y="183218"/>
            <a:ext cx="873014" cy="401233"/>
          </a:xfrm>
          <a:prstGeom prst="rect">
            <a:avLst/>
          </a:prstGeom>
        </p:spPr>
      </p:pic>
      <p:pic>
        <p:nvPicPr>
          <p:cNvPr id="14" name="Picture 13" descr="A close-up of a logo&#10;&#10;AI-generated content may be incorrect.">
            <a:extLst>
              <a:ext uri="{FF2B5EF4-FFF2-40B4-BE49-F238E27FC236}">
                <a16:creationId xmlns:a16="http://schemas.microsoft.com/office/drawing/2014/main" id="{96E03152-50F8-7C63-B730-73CDDE9871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89450" y="130785"/>
            <a:ext cx="519818" cy="519817"/>
          </a:xfrm>
          <a:prstGeom prst="rect">
            <a:avLst/>
          </a:prstGeom>
        </p:spPr>
      </p:pic>
      <p:pic>
        <p:nvPicPr>
          <p:cNvPr id="15" name="Picture 14" descr="A logo with a globe and text&#10;&#10;AI-generated content may be incorrect.">
            <a:extLst>
              <a:ext uri="{FF2B5EF4-FFF2-40B4-BE49-F238E27FC236}">
                <a16:creationId xmlns:a16="http://schemas.microsoft.com/office/drawing/2014/main" id="{96AF81E5-5B0F-3632-BEE5-012CE8A411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04055" y="112321"/>
            <a:ext cx="937360" cy="541585"/>
          </a:xfrm>
          <a:prstGeom prst="rect">
            <a:avLst/>
          </a:prstGeom>
        </p:spPr>
      </p:pic>
      <p:pic>
        <p:nvPicPr>
          <p:cNvPr id="16" name="Picture 15" descr="A circular emblem with text and symbols&#10;&#10;AI-generated content may be incorrect.">
            <a:extLst>
              <a:ext uri="{FF2B5EF4-FFF2-40B4-BE49-F238E27FC236}">
                <a16:creationId xmlns:a16="http://schemas.microsoft.com/office/drawing/2014/main" id="{72D279F3-5BC1-043C-F8C4-1B619DF7860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374068" y="143092"/>
            <a:ext cx="485055" cy="48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3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732042-60BB-D1C0-5264-97BCE6DC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CB907B-77A8-B10E-0787-6A4AFAE89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E3C893-9800-6142-6A82-1E2711C41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B637F-DBC9-4EE7-B2F3-CFD7397A9C15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2C36D3-9A6A-0000-0812-01FC921B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53218-D422-09E7-3F6A-96F1438F5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4B55-2960-4030-A76F-2E516ADE47B8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Image 8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38360E1C-CDC5-7B1A-CD9F-0ABF0939D6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5FDF05-947D-2C7B-9399-7215A112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46F6E6-3C87-158A-21BF-A9C1D31AF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619370-A207-6EA1-6DA8-5E5F09854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81E3-BB27-4927-9521-31DE40D574FE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B94CD0-5417-7A4F-3D81-181672855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4835EE-EC4B-2BD3-8B9F-6ED53424F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1E5B-5158-4767-BD70-CD9299FAAE1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Image 8" descr="Une image contenant texte, carte, capture d’écran, cercle&#10;&#10;Description générée automatiquement">
            <a:extLst>
              <a:ext uri="{FF2B5EF4-FFF2-40B4-BE49-F238E27FC236}">
                <a16:creationId xmlns:a16="http://schemas.microsoft.com/office/drawing/2014/main" id="{C6478830-621F-9C46-C08D-6D9E18D931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7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CC504-3D71-0A23-79F6-1DD0FFE444D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A0FBF3-4C4B-B9E0-16C3-A5D0336F86E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5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DA07A-330C-7975-3960-A0988C978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75837F-2B08-0803-9EA5-257CD0D98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0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6745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18b9cc-ded0-4ebe-9257-81f2d7204fba" xsi:nil="true"/>
    <lcf76f155ced4ddcb4097134ff3c332f xmlns="3ebb8b0d-0eab-488e-b3eb-a428e4a96fae">
      <Terms xmlns="http://schemas.microsoft.com/office/infopath/2007/PartnerControls"/>
    </lcf76f155ced4ddcb4097134ff3c332f>
    <No xmlns="3ebb8b0d-0eab-488e-b3eb-a428e4a96f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C7A153D18488D41B84BCF61F7B4742A" ma:contentTypeVersion="15" ma:contentTypeDescription="Δημιουργία νέου εγγράφου" ma:contentTypeScope="" ma:versionID="a13265f325d011063248be7155371dbf">
  <xsd:schema xmlns:xsd="http://www.w3.org/2001/XMLSchema" xmlns:xs="http://www.w3.org/2001/XMLSchema" xmlns:p="http://schemas.microsoft.com/office/2006/metadata/properties" xmlns:ns2="3ebb8b0d-0eab-488e-b3eb-a428e4a96fae" xmlns:ns3="ff18b9cc-ded0-4ebe-9257-81f2d7204fba" targetNamespace="http://schemas.microsoft.com/office/2006/metadata/properties" ma:root="true" ma:fieldsID="ca67b78e3b00624be7923860579dab91" ns2:_="" ns3:_="">
    <xsd:import namespace="3ebb8b0d-0eab-488e-b3eb-a428e4a96fae"/>
    <xsd:import namespace="ff18b9cc-ded0-4ebe-9257-81f2d7204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2:N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b8b0d-0eab-488e-b3eb-a428e4a96f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970b4d2e-32ae-453f-912f-90dc9e385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No" ma:index="21" nillable="true" ma:displayName="No" ma:format="Dropdown" ma:internalName="No" ma:percentage="FALSE">
      <xsd:simpleType>
        <xsd:restriction base="dms:Number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8b9cc-ded0-4ebe-9257-81f2d7204fb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46a5a84-13d6-4638-aa6d-e432a4b41c34}" ma:internalName="TaxCatchAll" ma:showField="CatchAllData" ma:web="ff18b9cc-ded0-4ebe-9257-81f2d7204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326C85-388E-4A25-9B16-4A7ECAF08D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69518B-60D5-4892-BD35-2E9A338CF041}">
  <ds:schemaRefs>
    <ds:schemaRef ds:uri="212948d5-e11b-4a27-bfdd-afe2386de9cd"/>
    <ds:schemaRef ds:uri="3ebb8b0d-0eab-488e-b3eb-a428e4a96fae"/>
    <ds:schemaRef ds:uri="f02b1a7c-ba8f-420a-98ed-aadfca977c0b"/>
    <ds:schemaRef ds:uri="ff18b9cc-ded0-4ebe-9257-81f2d7204fb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80896F-8DBD-49CC-B7A7-4EF6B8FB770C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Conception personnalisée</vt:lpstr>
      <vt:lpstr>1_Conception personnalisée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ESRA Office</dc:creator>
  <cp:lastModifiedBy>Elsa Pikramenou</cp:lastModifiedBy>
  <cp:revision>1</cp:revision>
  <dcterms:created xsi:type="dcterms:W3CDTF">2024-01-19T11:44:15Z</dcterms:created>
  <dcterms:modified xsi:type="dcterms:W3CDTF">2026-01-17T18:32:36Z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0x0101003C7A153D18488D41B84BCF61F7B4742A</vt:lpwstr>
  </property>
  <property fmtid="{D5CDD505-2E9C-101B-9397-08002B2CF9AE}" pid="3" name="MediaServiceImageTags">
    <vt:lpwstr/>
  </property>
</Properties>
</file>