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DA2"/>
    <a:srgbClr val="D87A5D"/>
    <a:srgbClr val="6794C7"/>
    <a:srgbClr val="BF9000"/>
    <a:srgbClr val="EBF1F8"/>
    <a:srgbClr val="8B5699"/>
    <a:srgbClr val="2FB455"/>
    <a:srgbClr val="0C4DA3"/>
    <a:srgbClr val="008657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4622C-206A-4E41-81D2-27CE1F5F4E7F}" v="6" dt="2026-01-17T17:40:1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0"/>
    <p:restoredTop sz="96327"/>
  </p:normalViewPr>
  <p:slideViewPr>
    <p:cSldViewPr snapToGrid="0">
      <p:cViewPr varScale="1">
        <p:scale>
          <a:sx n="42" d="100"/>
          <a:sy n="42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Pikramenou" userId="893a620f-2320-4e98-abbf-9795d717e0e8" providerId="ADAL" clId="{F40C7B7F-A6F1-4940-9C75-EC1491047B72}"/>
    <pc:docChg chg="custSel addSld delSld modSld">
      <pc:chgData name="Elsa Pikramenou" userId="893a620f-2320-4e98-abbf-9795d717e0e8" providerId="ADAL" clId="{F40C7B7F-A6F1-4940-9C75-EC1491047B72}" dt="2026-01-17T17:40:26.298" v="35" actId="47"/>
      <pc:docMkLst>
        <pc:docMk/>
      </pc:docMkLst>
      <pc:sldChg chg="addSp delSp modSp del mod">
        <pc:chgData name="Elsa Pikramenou" userId="893a620f-2320-4e98-abbf-9795d717e0e8" providerId="ADAL" clId="{F40C7B7F-A6F1-4940-9C75-EC1491047B72}" dt="2026-01-17T17:40:26.298" v="35" actId="47"/>
        <pc:sldMkLst>
          <pc:docMk/>
          <pc:sldMk cId="1033551765" sldId="256"/>
        </pc:sldMkLst>
        <pc:picChg chg="add mod">
          <ac:chgData name="Elsa Pikramenou" userId="893a620f-2320-4e98-abbf-9795d717e0e8" providerId="ADAL" clId="{F40C7B7F-A6F1-4940-9C75-EC1491047B72}" dt="2025-12-19T12:44:16.451" v="0"/>
          <ac:picMkLst>
            <pc:docMk/>
            <pc:sldMk cId="1033551765" sldId="256"/>
            <ac:picMk id="2" creationId="{7957BDC2-F943-DBC8-D74A-6373B1BCFEB8}"/>
          </ac:picMkLst>
        </pc:picChg>
        <pc:picChg chg="add mod">
          <ac:chgData name="Elsa Pikramenou" userId="893a620f-2320-4e98-abbf-9795d717e0e8" providerId="ADAL" clId="{F40C7B7F-A6F1-4940-9C75-EC1491047B72}" dt="2025-12-19T12:44:16.451" v="0"/>
          <ac:picMkLst>
            <pc:docMk/>
            <pc:sldMk cId="1033551765" sldId="256"/>
            <ac:picMk id="6" creationId="{6CF0D36F-6360-B619-21E0-0799A13E18CE}"/>
          </ac:picMkLst>
        </pc:picChg>
        <pc:picChg chg="add mod">
          <ac:chgData name="Elsa Pikramenou" userId="893a620f-2320-4e98-abbf-9795d717e0e8" providerId="ADAL" clId="{F40C7B7F-A6F1-4940-9C75-EC1491047B72}" dt="2025-12-19T12:44:16.451" v="0"/>
          <ac:picMkLst>
            <pc:docMk/>
            <pc:sldMk cId="1033551765" sldId="256"/>
            <ac:picMk id="8" creationId="{111AA6F5-AA5F-C9A7-2718-F933EB8AF14E}"/>
          </ac:picMkLst>
        </pc:picChg>
        <pc:picChg chg="add mod">
          <ac:chgData name="Elsa Pikramenou" userId="893a620f-2320-4e98-abbf-9795d717e0e8" providerId="ADAL" clId="{F40C7B7F-A6F1-4940-9C75-EC1491047B72}" dt="2026-01-14T07:35:00.641" v="28" actId="14100"/>
          <ac:picMkLst>
            <pc:docMk/>
            <pc:sldMk cId="1033551765" sldId="256"/>
            <ac:picMk id="11" creationId="{AC2DA80E-10F4-E19A-03E8-A3F8341E31AF}"/>
          </ac:picMkLst>
        </pc:picChg>
        <pc:picChg chg="add mod">
          <ac:chgData name="Elsa Pikramenou" userId="893a620f-2320-4e98-abbf-9795d717e0e8" providerId="ADAL" clId="{F40C7B7F-A6F1-4940-9C75-EC1491047B72}" dt="2026-01-14T07:35:16.635" v="32" actId="1076"/>
          <ac:picMkLst>
            <pc:docMk/>
            <pc:sldMk cId="1033551765" sldId="256"/>
            <ac:picMk id="15" creationId="{C69744B4-B5C6-996B-AD86-363A78710BA0}"/>
          </ac:picMkLst>
        </pc:picChg>
        <pc:picChg chg="add mod">
          <ac:chgData name="Elsa Pikramenou" userId="893a620f-2320-4e98-abbf-9795d717e0e8" providerId="ADAL" clId="{F40C7B7F-A6F1-4940-9C75-EC1491047B72}" dt="2026-01-14T07:35:04.140" v="29" actId="14100"/>
          <ac:picMkLst>
            <pc:docMk/>
            <pc:sldMk cId="1033551765" sldId="256"/>
            <ac:picMk id="19" creationId="{E3C66613-FDDF-3AC1-16ED-DBD23309EDCB}"/>
          </ac:picMkLst>
        </pc:picChg>
        <pc:picChg chg="add mod">
          <ac:chgData name="Elsa Pikramenou" userId="893a620f-2320-4e98-abbf-9795d717e0e8" providerId="ADAL" clId="{F40C7B7F-A6F1-4940-9C75-EC1491047B72}" dt="2026-01-14T07:35:13.448" v="31" actId="1076"/>
          <ac:picMkLst>
            <pc:docMk/>
            <pc:sldMk cId="1033551765" sldId="256"/>
            <ac:picMk id="23" creationId="{7B9BAEBC-9709-FCF6-80AF-11B54D40DCC5}"/>
          </ac:picMkLst>
        </pc:picChg>
        <pc:picChg chg="add mod">
          <ac:chgData name="Elsa Pikramenou" userId="893a620f-2320-4e98-abbf-9795d717e0e8" providerId="ADAL" clId="{F40C7B7F-A6F1-4940-9C75-EC1491047B72}" dt="2026-01-14T07:34:39.132" v="21" actId="14100"/>
          <ac:picMkLst>
            <pc:docMk/>
            <pc:sldMk cId="1033551765" sldId="256"/>
            <ac:picMk id="26" creationId="{D8FBCA2A-4322-519F-BA45-765DEBFB06FE}"/>
          </ac:picMkLst>
        </pc:picChg>
      </pc:sldChg>
      <pc:sldChg chg="delSp add mod">
        <pc:chgData name="Elsa Pikramenou" userId="893a620f-2320-4e98-abbf-9795d717e0e8" providerId="ADAL" clId="{F40C7B7F-A6F1-4940-9C75-EC1491047B72}" dt="2026-01-17T17:40:19.718" v="34" actId="478"/>
        <pc:sldMkLst>
          <pc:docMk/>
          <pc:sldMk cId="3877958322" sldId="257"/>
        </pc:sldMkLst>
        <pc:picChg chg="del">
          <ac:chgData name="Elsa Pikramenou" userId="893a620f-2320-4e98-abbf-9795d717e0e8" providerId="ADAL" clId="{F40C7B7F-A6F1-4940-9C75-EC1491047B72}" dt="2026-01-17T17:40:19.718" v="34" actId="478"/>
          <ac:picMkLst>
            <pc:docMk/>
            <pc:sldMk cId="3877958322" sldId="257"/>
            <ac:picMk id="51" creationId="{A4A88DDC-E3FC-723F-EA98-7E84752830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9B84EF-34CE-889D-EC05-108A1E6B70C2}"/>
              </a:ext>
            </a:extLst>
          </p:cNvPr>
          <p:cNvSpPr/>
          <p:nvPr userDrawn="1"/>
        </p:nvSpPr>
        <p:spPr>
          <a:xfrm>
            <a:off x="-1" y="-1"/>
            <a:ext cx="7559676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8F39-F438-7416-075B-76166CD9B0BF}"/>
              </a:ext>
            </a:extLst>
          </p:cNvPr>
          <p:cNvSpPr txBox="1"/>
          <p:nvPr userDrawn="1"/>
        </p:nvSpPr>
        <p:spPr>
          <a:xfrm>
            <a:off x="5270301" y="10082719"/>
            <a:ext cx="203894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Info and Registrations </a:t>
            </a:r>
          </a:p>
          <a:p>
            <a:pPr algn="ctr">
              <a:lnSpc>
                <a:spcPts val="1600"/>
              </a:lnSpc>
            </a:pPr>
            <a:r>
              <a:rPr lang="en-US" sz="1500" b="1" kern="1200" spc="300" dirty="0" err="1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esraeurope.org</a:t>
            </a:r>
            <a:endParaRPr lang="en-US" sz="1500" kern="1200" spc="300" dirty="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13EAA0-D6AB-E8F5-A121-46A9C1E30DE6}"/>
              </a:ext>
            </a:extLst>
          </p:cNvPr>
          <p:cNvGrpSpPr/>
          <p:nvPr userDrawn="1"/>
        </p:nvGrpSpPr>
        <p:grpSpPr>
          <a:xfrm>
            <a:off x="279227" y="9966037"/>
            <a:ext cx="4385133" cy="585353"/>
            <a:chOff x="251523" y="273780"/>
            <a:chExt cx="6070867" cy="754920"/>
          </a:xfrm>
        </p:grpSpPr>
        <p:pic>
          <p:nvPicPr>
            <p:cNvPr id="6" name="Picture 5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1F4136B4-D523-0585-1C04-EA0798DBD5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1523" y="273780"/>
              <a:ext cx="2926610" cy="75492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FD3137-E1CB-8E79-DDD8-828800E37BC2}"/>
                </a:ext>
              </a:extLst>
            </p:cNvPr>
            <p:cNvGrpSpPr/>
            <p:nvPr userDrawn="1"/>
          </p:nvGrpSpPr>
          <p:grpSpPr>
            <a:xfrm>
              <a:off x="3375567" y="520858"/>
              <a:ext cx="2946823" cy="499796"/>
              <a:chOff x="3096167" y="482758"/>
              <a:chExt cx="2946823" cy="499796"/>
            </a:xfrm>
          </p:grpSpPr>
          <p:pic>
            <p:nvPicPr>
              <p:cNvPr id="8" name="Picture 7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9C37F064-E9D9-C6C3-8B4C-0780D078A4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096167" y="548185"/>
                <a:ext cx="805651" cy="370274"/>
              </a:xfrm>
              <a:prstGeom prst="rect">
                <a:avLst/>
              </a:prstGeom>
            </p:spPr>
          </p:pic>
          <p:pic>
            <p:nvPicPr>
              <p:cNvPr id="9" name="Picture 8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D3EDF114-76AF-B777-DBAA-806A9C8D7C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040731" y="499797"/>
                <a:ext cx="479708" cy="479708"/>
              </a:xfrm>
              <a:prstGeom prst="rect">
                <a:avLst/>
              </a:prstGeom>
            </p:spPr>
          </p:pic>
          <p:pic>
            <p:nvPicPr>
              <p:cNvPr id="10" name="Picture 9" descr="A logo with a globe and text&#10;&#10;AI-generated content may be incorrect.">
                <a:extLst>
                  <a:ext uri="{FF2B5EF4-FFF2-40B4-BE49-F238E27FC236}">
                    <a16:creationId xmlns:a16="http://schemas.microsoft.com/office/drawing/2014/main" id="{ADEA82DA-303A-3A3E-B79B-6953022591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4607913" y="482758"/>
                <a:ext cx="865032" cy="499796"/>
              </a:xfrm>
              <a:prstGeom prst="rect">
                <a:avLst/>
              </a:prstGeom>
            </p:spPr>
          </p:pic>
          <p:pic>
            <p:nvPicPr>
              <p:cNvPr id="11" name="Picture 10" descr="A circular emblem with text and symbols&#10;&#10;AI-generated content may be incorrect.">
                <a:extLst>
                  <a:ext uri="{FF2B5EF4-FFF2-40B4-BE49-F238E27FC236}">
                    <a16:creationId xmlns:a16="http://schemas.microsoft.com/office/drawing/2014/main" id="{DB17CB00-EFA2-61CD-A473-6A91C100F5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5595362" y="511155"/>
                <a:ext cx="447628" cy="447628"/>
              </a:xfrm>
              <a:prstGeom prst="rect">
                <a:avLst/>
              </a:prstGeom>
            </p:spPr>
          </p:pic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2B9F7D-1208-66D8-0681-4215BFE14F8C}"/>
              </a:ext>
            </a:extLst>
          </p:cNvPr>
          <p:cNvCxnSpPr>
            <a:cxnSpLocks/>
          </p:cNvCxnSpPr>
          <p:nvPr userDrawn="1"/>
        </p:nvCxnSpPr>
        <p:spPr>
          <a:xfrm>
            <a:off x="191510" y="9864439"/>
            <a:ext cx="7176654" cy="0"/>
          </a:xfrm>
          <a:prstGeom prst="line">
            <a:avLst/>
          </a:prstGeom>
          <a:ln w="8890">
            <a:solidFill>
              <a:srgbClr val="2FB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cell&#10;&#10;AI-generated content may be incorrect.">
            <a:extLst>
              <a:ext uri="{FF2B5EF4-FFF2-40B4-BE49-F238E27FC236}">
                <a16:creationId xmlns:a16="http://schemas.microsoft.com/office/drawing/2014/main" id="{A3ED9677-972F-519C-5E65-43625931B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3358" t="32439" r="22150" b="3251"/>
          <a:stretch>
            <a:fillRect/>
          </a:stretch>
        </p:blipFill>
        <p:spPr>
          <a:xfrm>
            <a:off x="3666836" y="0"/>
            <a:ext cx="3892839" cy="3408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99AD23-286D-E7BF-EE30-64296BB94853}"/>
              </a:ext>
            </a:extLst>
          </p:cNvPr>
          <p:cNvSpPr txBox="1"/>
          <p:nvPr userDrawn="1"/>
        </p:nvSpPr>
        <p:spPr>
          <a:xfrm>
            <a:off x="0" y="1706137"/>
            <a:ext cx="755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Saturday, 27 January 2024 </a:t>
            </a:r>
            <a:endParaRPr lang="en-IL" sz="1600" b="1" i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BF2693-4E07-771A-00A5-9A9C48FBD82A}"/>
              </a:ext>
            </a:extLst>
          </p:cNvPr>
          <p:cNvSpPr/>
          <p:nvPr userDrawn="1"/>
        </p:nvSpPr>
        <p:spPr>
          <a:xfrm>
            <a:off x="-1" y="1677416"/>
            <a:ext cx="7559676" cy="368300"/>
          </a:xfrm>
          <a:prstGeom prst="rect">
            <a:avLst/>
          </a:prstGeom>
          <a:solidFill>
            <a:srgbClr val="2FB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Picture 3" descr="A black and green squares&#10;&#10;AI-generated content may be incorrect.">
            <a:extLst>
              <a:ext uri="{FF2B5EF4-FFF2-40B4-BE49-F238E27FC236}">
                <a16:creationId xmlns:a16="http://schemas.microsoft.com/office/drawing/2014/main" id="{DD60E4EA-1BB7-9F02-C264-4443D34DB8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0811" y="0"/>
            <a:ext cx="3848100" cy="167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902CE-EA9A-A496-910D-819465766512}"/>
              </a:ext>
            </a:extLst>
          </p:cNvPr>
          <p:cNvSpPr txBox="1"/>
          <p:nvPr userDrawn="1"/>
        </p:nvSpPr>
        <p:spPr>
          <a:xfrm>
            <a:off x="5270301" y="10082719"/>
            <a:ext cx="203894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Info and Registrations </a:t>
            </a:r>
          </a:p>
          <a:p>
            <a:pPr algn="ctr">
              <a:lnSpc>
                <a:spcPts val="1600"/>
              </a:lnSpc>
            </a:pPr>
            <a:r>
              <a:rPr lang="en-US" sz="1500" b="1" kern="1200" spc="300" dirty="0" err="1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esraeurope.org</a:t>
            </a:r>
            <a:endParaRPr lang="en-US" sz="1500" kern="1200" spc="300" dirty="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D6874C-AD67-06BA-34DE-1CA7928E066F}"/>
              </a:ext>
            </a:extLst>
          </p:cNvPr>
          <p:cNvGrpSpPr/>
          <p:nvPr userDrawn="1"/>
        </p:nvGrpSpPr>
        <p:grpSpPr>
          <a:xfrm>
            <a:off x="279227" y="9966037"/>
            <a:ext cx="4385133" cy="585353"/>
            <a:chOff x="251523" y="273780"/>
            <a:chExt cx="6070867" cy="754920"/>
          </a:xfrm>
        </p:grpSpPr>
        <p:pic>
          <p:nvPicPr>
            <p:cNvPr id="9" name="Picture 8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806CF739-2432-B033-3015-7A12CDF42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51523" y="273780"/>
              <a:ext cx="2926610" cy="75492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0927F0E-F55C-C2BF-3254-6E19786F64DC}"/>
                </a:ext>
              </a:extLst>
            </p:cNvPr>
            <p:cNvGrpSpPr/>
            <p:nvPr userDrawn="1"/>
          </p:nvGrpSpPr>
          <p:grpSpPr>
            <a:xfrm>
              <a:off x="3375567" y="520858"/>
              <a:ext cx="2946823" cy="499796"/>
              <a:chOff x="3096167" y="482758"/>
              <a:chExt cx="2946823" cy="499796"/>
            </a:xfrm>
          </p:grpSpPr>
          <p:pic>
            <p:nvPicPr>
              <p:cNvPr id="12" name="Picture 11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AFBE6DE6-6450-9656-EC38-3610C19788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3096167" y="548185"/>
                <a:ext cx="805651" cy="370274"/>
              </a:xfrm>
              <a:prstGeom prst="rect">
                <a:avLst/>
              </a:prstGeom>
            </p:spPr>
          </p:pic>
          <p:pic>
            <p:nvPicPr>
              <p:cNvPr id="13" name="Picture 12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F124B6AB-8ECA-1E79-B1D4-A038B4BB67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040731" y="499797"/>
                <a:ext cx="479708" cy="479708"/>
              </a:xfrm>
              <a:prstGeom prst="rect">
                <a:avLst/>
              </a:prstGeom>
            </p:spPr>
          </p:pic>
          <p:pic>
            <p:nvPicPr>
              <p:cNvPr id="14" name="Picture 13" descr="A logo with a globe and text&#10;&#10;AI-generated content may be incorrect.">
                <a:extLst>
                  <a:ext uri="{FF2B5EF4-FFF2-40B4-BE49-F238E27FC236}">
                    <a16:creationId xmlns:a16="http://schemas.microsoft.com/office/drawing/2014/main" id="{F51DD34C-EE9E-AF44-4480-624C86B9B9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607913" y="482758"/>
                <a:ext cx="865032" cy="499796"/>
              </a:xfrm>
              <a:prstGeom prst="rect">
                <a:avLst/>
              </a:prstGeom>
            </p:spPr>
          </p:pic>
          <p:pic>
            <p:nvPicPr>
              <p:cNvPr id="15" name="Picture 14" descr="A circular emblem with text and symbols&#10;&#10;AI-generated content may be incorrect.">
                <a:extLst>
                  <a:ext uri="{FF2B5EF4-FFF2-40B4-BE49-F238E27FC236}">
                    <a16:creationId xmlns:a16="http://schemas.microsoft.com/office/drawing/2014/main" id="{71E355CE-C284-2D91-7233-92AA686314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5595362" y="511155"/>
                <a:ext cx="447628" cy="447628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D0D2C7-67BE-384B-9B62-6680BC1FB009}"/>
              </a:ext>
            </a:extLst>
          </p:cNvPr>
          <p:cNvCxnSpPr>
            <a:cxnSpLocks/>
          </p:cNvCxnSpPr>
          <p:nvPr userDrawn="1"/>
        </p:nvCxnSpPr>
        <p:spPr>
          <a:xfrm>
            <a:off x="191510" y="9864439"/>
            <a:ext cx="7176654" cy="0"/>
          </a:xfrm>
          <a:prstGeom prst="line">
            <a:avLst/>
          </a:prstGeom>
          <a:ln w="8890">
            <a:solidFill>
              <a:srgbClr val="2FB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hyperlink" Target="https://www.linkedin.com/company/european-society-of-regional-anaesthesia/posts/?feedView=all" TargetMode="External"/><Relationship Id="rId26" Type="http://schemas.openxmlformats.org/officeDocument/2006/relationships/image" Target="../media/image26.png"/><Relationship Id="rId3" Type="http://schemas.openxmlformats.org/officeDocument/2006/relationships/image" Target="../media/image9.png"/><Relationship Id="rId21" Type="http://schemas.openxmlformats.org/officeDocument/2006/relationships/image" Target="../media/image22.png"/><Relationship Id="rId7" Type="http://schemas.openxmlformats.org/officeDocument/2006/relationships/hyperlink" Target="https://esraeurope.org/meeting/world-day-of-regional-anaesthesia-pain-medicine_3rd-edition/#about" TargetMode="External"/><Relationship Id="rId12" Type="http://schemas.openxmlformats.org/officeDocument/2006/relationships/image" Target="../media/image17.jpg"/><Relationship Id="rId17" Type="http://schemas.openxmlformats.org/officeDocument/2006/relationships/image" Target="../media/image20.png"/><Relationship Id="rId25" Type="http://schemas.openxmlformats.org/officeDocument/2006/relationships/image" Target="../media/image25.png"/><Relationship Id="rId2" Type="http://schemas.openxmlformats.org/officeDocument/2006/relationships/image" Target="../media/image8.jpg"/><Relationship Id="rId16" Type="http://schemas.openxmlformats.org/officeDocument/2006/relationships/hyperlink" Target="https://www.facebook.com/EuropeanSocietyofRegionalAnaesthesia/" TargetMode="External"/><Relationship Id="rId20" Type="http://schemas.openxmlformats.org/officeDocument/2006/relationships/hyperlink" Target="https://x.com/ESRA_Society" TargetMode="External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hyperlink" Target="mailto:elsa.pikramenou@esraeurope.org" TargetMode="External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hyperlink" Target="https://www.instagram.com/esra_society/?hl=en" TargetMode="External"/><Relationship Id="rId27" Type="http://schemas.openxmlformats.org/officeDocument/2006/relationships/image" Target="../media/image27.png"/><Relationship Id="rId30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8FA5A07-FD4D-CD41-54EA-28747DF31978}"/>
              </a:ext>
            </a:extLst>
          </p:cNvPr>
          <p:cNvSpPr/>
          <p:nvPr/>
        </p:nvSpPr>
        <p:spPr>
          <a:xfrm>
            <a:off x="-1" y="-1"/>
            <a:ext cx="7559676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3" name="Picture 2" descr="A close-up of a white cell&#10;&#10;AI-generated content may be incorrect.">
            <a:extLst>
              <a:ext uri="{FF2B5EF4-FFF2-40B4-BE49-F238E27FC236}">
                <a16:creationId xmlns:a16="http://schemas.microsoft.com/office/drawing/2014/main" id="{209DD821-24C6-F2EA-7078-D2AF8564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0653" r="22150" b="2302"/>
          <a:stretch>
            <a:fillRect/>
          </a:stretch>
        </p:blipFill>
        <p:spPr>
          <a:xfrm>
            <a:off x="1463040" y="2265172"/>
            <a:ext cx="6096635" cy="6912864"/>
          </a:xfrm>
          <a:prstGeom prst="rect">
            <a:avLst/>
          </a:prstGeom>
        </p:spPr>
      </p:pic>
      <p:pic>
        <p:nvPicPr>
          <p:cNvPr id="5" name="Picture 4" descr="A black background with dots and lines&#10;&#10;AI-generated content may be incorrect.">
            <a:extLst>
              <a:ext uri="{FF2B5EF4-FFF2-40B4-BE49-F238E27FC236}">
                <a16:creationId xmlns:a16="http://schemas.microsoft.com/office/drawing/2014/main" id="{57F61F6F-3EF5-8929-EB3A-90F2995D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41" y="0"/>
            <a:ext cx="5379625" cy="5852160"/>
          </a:xfrm>
          <a:prstGeom prst="rect">
            <a:avLst/>
          </a:prstGeom>
        </p:spPr>
      </p:pic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6CEBB454-9E8B-B508-1676-69A84F07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756" t="-4728" r="15353" b="-4503"/>
          <a:stretch>
            <a:fillRect/>
          </a:stretch>
        </p:blipFill>
        <p:spPr>
          <a:xfrm>
            <a:off x="3380162" y="2882658"/>
            <a:ext cx="4130675" cy="4797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CB175B-1533-F4A7-8177-05DE58D6DF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87" y="6216408"/>
            <a:ext cx="7556500" cy="2514600"/>
          </a:xfrm>
          <a:prstGeom prst="rect">
            <a:avLst/>
          </a:prstGeom>
        </p:spPr>
      </p:pic>
      <p:pic>
        <p:nvPicPr>
          <p:cNvPr id="24" name="Picture 23" descr="A logo for a world day&#10;&#10;AI-generated content may be incorrect.">
            <a:extLst>
              <a:ext uri="{FF2B5EF4-FFF2-40B4-BE49-F238E27FC236}">
                <a16:creationId xmlns:a16="http://schemas.microsoft.com/office/drawing/2014/main" id="{86DC4ABE-D87B-6738-528A-0E16D3CF0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96" y="9575301"/>
            <a:ext cx="2296643" cy="10162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3E4453-358C-1B06-0BA6-F337DDF7E60A}"/>
              </a:ext>
            </a:extLst>
          </p:cNvPr>
          <p:cNvSpPr txBox="1"/>
          <p:nvPr/>
        </p:nvSpPr>
        <p:spPr>
          <a:xfrm>
            <a:off x="525958" y="1457204"/>
            <a:ext cx="456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B45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Simultaneous events across all continents!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DA58A9-1B2B-C4FB-16C4-5802C0DCDA7C}"/>
              </a:ext>
            </a:extLst>
          </p:cNvPr>
          <p:cNvSpPr txBox="1"/>
          <p:nvPr/>
        </p:nvSpPr>
        <p:spPr>
          <a:xfrm>
            <a:off x="513605" y="3207051"/>
            <a:ext cx="368599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i="0" u="none" strike="noStrike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 DAY </a:t>
            </a:r>
          </a:p>
          <a:p>
            <a:pPr>
              <a:lnSpc>
                <a:spcPts val="3200"/>
              </a:lnSpc>
            </a:pPr>
            <a:r>
              <a:rPr lang="en-US" sz="2800" b="1" i="0" u="none" strike="noStrike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REGIONAL ANAESTHESIA &amp; PAIN MEDICINE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018D0D-4AA4-DBD1-7A39-B1DBF0CF4118}"/>
              </a:ext>
            </a:extLst>
          </p:cNvPr>
          <p:cNvSpPr txBox="1"/>
          <p:nvPr/>
        </p:nvSpPr>
        <p:spPr>
          <a:xfrm>
            <a:off x="5261839" y="9636012"/>
            <a:ext cx="221496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Webpage: </a:t>
            </a:r>
            <a:r>
              <a:rPr lang="en-US" sz="1400" b="1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esraeurope.org</a:t>
            </a:r>
            <a:endParaRPr lang="en-US" sz="1400" kern="1200" dirty="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540D43-C774-8A58-EA5A-08164FED7EE4}"/>
              </a:ext>
            </a:extLst>
          </p:cNvPr>
          <p:cNvSpPr txBox="1"/>
          <p:nvPr/>
        </p:nvSpPr>
        <p:spPr>
          <a:xfrm>
            <a:off x="525958" y="5495052"/>
            <a:ext cx="305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kern="1200" dirty="0">
                <a:solidFill>
                  <a:srgbClr val="00509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Saturday, 31 January 2026</a:t>
            </a:r>
            <a:endParaRPr lang="en-IL" sz="1600" b="1" i="0" dirty="0">
              <a:solidFill>
                <a:srgbClr val="00509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79D604-BA94-CAD9-7ACD-E896C210E8F1}"/>
              </a:ext>
            </a:extLst>
          </p:cNvPr>
          <p:cNvSpPr txBox="1"/>
          <p:nvPr/>
        </p:nvSpPr>
        <p:spPr>
          <a:xfrm>
            <a:off x="887485" y="7998738"/>
            <a:ext cx="4129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1200" dirty="0">
                <a:solidFill>
                  <a:srgbClr val="00509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Local Face-to-Face Meeting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There must be one city around you!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B3A4CA-48B6-1E1D-8607-26618A668FA5}"/>
              </a:ext>
            </a:extLst>
          </p:cNvPr>
          <p:cNvCxnSpPr>
            <a:cxnSpLocks/>
          </p:cNvCxnSpPr>
          <p:nvPr/>
        </p:nvCxnSpPr>
        <p:spPr>
          <a:xfrm>
            <a:off x="191509" y="9506594"/>
            <a:ext cx="7176654" cy="0"/>
          </a:xfrm>
          <a:prstGeom prst="line">
            <a:avLst/>
          </a:prstGeom>
          <a:ln w="8890">
            <a:solidFill>
              <a:srgbClr val="2FB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546AA1-4C62-849F-6EB5-F827EF9B0B98}"/>
              </a:ext>
            </a:extLst>
          </p:cNvPr>
          <p:cNvSpPr txBox="1"/>
          <p:nvPr/>
        </p:nvSpPr>
        <p:spPr>
          <a:xfrm>
            <a:off x="513605" y="4967948"/>
            <a:ext cx="4992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200" b="1" i="0" dirty="0">
                <a:solidFill>
                  <a:srgbClr val="2FB4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Equity, Access, Relief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DAC90-F03C-31D9-7145-CE3C4FCFB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836" y="198891"/>
            <a:ext cx="612459" cy="69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B6962-A51A-64E8-1098-A1E76ADAE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278" y="100298"/>
            <a:ext cx="3052250" cy="763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0DBE4F-6A9D-0664-7F10-706032A4BB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940" y="302049"/>
            <a:ext cx="982889" cy="4510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C48961-F373-773C-339D-0076340B2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1026" y="156039"/>
            <a:ext cx="743039" cy="743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0CED3C-45DA-9BAC-2F4A-B95788CC54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010" y="189242"/>
            <a:ext cx="743040" cy="74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02752B-0563-6ED4-B612-A1ACDD50C7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1784" y="1914216"/>
            <a:ext cx="992281" cy="6248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CB8F55-4851-EBA0-DC2E-460C02E3F2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0971" y="1843462"/>
            <a:ext cx="744497" cy="7444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C7B872-1B77-F0CC-50EC-ABE65F58DDE2}"/>
              </a:ext>
            </a:extLst>
          </p:cNvPr>
          <p:cNvSpPr txBox="1"/>
          <p:nvPr/>
        </p:nvSpPr>
        <p:spPr>
          <a:xfrm>
            <a:off x="5261839" y="9888713"/>
            <a:ext cx="221496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Contact us via </a:t>
            </a:r>
            <a:r>
              <a:rPr lang="en-US" sz="1400" b="1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  <a:endParaRPr lang="en-US" sz="1400" kern="1200" dirty="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1">
            <a:hlinkClick r:id="rId16"/>
            <a:extLst>
              <a:ext uri="{FF2B5EF4-FFF2-40B4-BE49-F238E27FC236}">
                <a16:creationId xmlns:a16="http://schemas.microsoft.com/office/drawing/2014/main" id="{03201098-75E1-7D12-35C3-B75AF52595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0909" y="10222970"/>
            <a:ext cx="252831" cy="224101"/>
          </a:xfrm>
          <a:prstGeom prst="rect">
            <a:avLst/>
          </a:prstGeom>
        </p:spPr>
      </p:pic>
      <p:pic>
        <p:nvPicPr>
          <p:cNvPr id="44" name="Picture 43">
            <a:hlinkClick r:id="rId18"/>
            <a:extLst>
              <a:ext uri="{FF2B5EF4-FFF2-40B4-BE49-F238E27FC236}">
                <a16:creationId xmlns:a16="http://schemas.microsoft.com/office/drawing/2014/main" id="{262D5009-8E3D-EB18-AAD2-593825AAB4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33740" y="10222970"/>
            <a:ext cx="272944" cy="224101"/>
          </a:xfrm>
          <a:prstGeom prst="rect">
            <a:avLst/>
          </a:prstGeom>
        </p:spPr>
      </p:pic>
      <p:pic>
        <p:nvPicPr>
          <p:cNvPr id="46" name="Picture 45">
            <a:hlinkClick r:id="rId20"/>
            <a:extLst>
              <a:ext uri="{FF2B5EF4-FFF2-40B4-BE49-F238E27FC236}">
                <a16:creationId xmlns:a16="http://schemas.microsoft.com/office/drawing/2014/main" id="{E95DCD7F-4ECC-6052-D645-FFEA80CF57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06684" y="10222970"/>
            <a:ext cx="278690" cy="224101"/>
          </a:xfrm>
          <a:prstGeom prst="rect">
            <a:avLst/>
          </a:prstGeom>
        </p:spPr>
      </p:pic>
      <p:pic>
        <p:nvPicPr>
          <p:cNvPr id="48" name="Picture 47">
            <a:hlinkClick r:id="rId22"/>
            <a:extLst>
              <a:ext uri="{FF2B5EF4-FFF2-40B4-BE49-F238E27FC236}">
                <a16:creationId xmlns:a16="http://schemas.microsoft.com/office/drawing/2014/main" id="{AB55F7EB-9476-F69A-0534-53F182E5A53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73348" y="10222970"/>
            <a:ext cx="252831" cy="2241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5238F3-8513-4413-0AF0-1C6519CD025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7006" y="8914960"/>
            <a:ext cx="1781610" cy="5213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CD78122-5C3E-EDEA-6639-1932CB63499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82053" y="8761036"/>
            <a:ext cx="2039608" cy="69580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F687F31-CDA6-3F0E-7451-56283DDF50F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83452" y="2610571"/>
            <a:ext cx="624798" cy="624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559DD-E583-EEE5-3DAD-6F1C65016F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90993" y="2801112"/>
            <a:ext cx="1322556" cy="285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EC344-1A17-94BF-0657-AEC724169ED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05260" y="2902442"/>
            <a:ext cx="795840" cy="799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ED6F31-154D-BD34-678B-919033C2D3F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22573" y="8948996"/>
            <a:ext cx="1595522" cy="403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C8FD15-8A76-C0F8-7CFC-570883D34FB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20972" y="1195400"/>
            <a:ext cx="1752566" cy="5613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7DE951-48B5-6974-2A1D-8994B81FF937}"/>
              </a:ext>
            </a:extLst>
          </p:cNvPr>
          <p:cNvSpPr txBox="1"/>
          <p:nvPr/>
        </p:nvSpPr>
        <p:spPr>
          <a:xfrm>
            <a:off x="525958" y="1804420"/>
            <a:ext cx="403605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More than 200 Cities in 80 Countries </a:t>
            </a:r>
            <a:b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are J</a:t>
            </a:r>
            <a:r>
              <a:rPr lang="en-IL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oin</a:t>
            </a:r>
            <a:r>
              <a:rPr lang="en-US" dirty="0" err="1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ing</a:t>
            </a: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IL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Hands for</a:t>
            </a: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</a:t>
            </a:r>
            <a:r>
              <a:rPr lang="en-IL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Pain Free Future Worldwide</a:t>
            </a: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!</a:t>
            </a:r>
          </a:p>
          <a:p>
            <a:r>
              <a:rPr lang="en-US" sz="1900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endParaRPr lang="en-IL" sz="1900" b="0" i="0" dirty="0">
              <a:solidFill>
                <a:srgbClr val="005092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5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bb8b0d-0eab-488e-b3eb-a428e4a96fae">
      <Terms xmlns="http://schemas.microsoft.com/office/infopath/2007/PartnerControls"/>
    </lcf76f155ced4ddcb4097134ff3c332f>
    <TaxCatchAll xmlns="ff18b9cc-ded0-4ebe-9257-81f2d7204fba" xsi:nil="true"/>
    <No xmlns="3ebb8b0d-0eab-488e-b3eb-a428e4a96f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C7A153D18488D41B84BCF61F7B4742A" ma:contentTypeVersion="15" ma:contentTypeDescription="Δημιουργία νέου εγγράφου" ma:contentTypeScope="" ma:versionID="a13265f325d011063248be7155371dbf">
  <xsd:schema xmlns:xsd="http://www.w3.org/2001/XMLSchema" xmlns:xs="http://www.w3.org/2001/XMLSchema" xmlns:p="http://schemas.microsoft.com/office/2006/metadata/properties" xmlns:ns2="3ebb8b0d-0eab-488e-b3eb-a428e4a96fae" xmlns:ns3="ff18b9cc-ded0-4ebe-9257-81f2d7204fba" targetNamespace="http://schemas.microsoft.com/office/2006/metadata/properties" ma:root="true" ma:fieldsID="ca67b78e3b00624be7923860579dab91" ns2:_="" ns3:_="">
    <xsd:import namespace="3ebb8b0d-0eab-488e-b3eb-a428e4a96fae"/>
    <xsd:import namespace="ff18b9cc-ded0-4ebe-9257-81f2d7204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N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b8b0d-0eab-488e-b3eb-a428e4a96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970b4d2e-32ae-453f-912f-90dc9e385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" ma:index="21" nillable="true" ma:displayName="No" ma:format="Dropdown" ma:internalName="No" ma:percentage="FALSE">
      <xsd:simpleType>
        <xsd:restriction base="dms:Number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8b9cc-ded0-4ebe-9257-81f2d7204fb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46a5a84-13d6-4638-aa6d-e432a4b41c34}" ma:internalName="TaxCatchAll" ma:showField="CatchAllData" ma:web="ff18b9cc-ded0-4ebe-9257-81f2d7204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05F04-84F9-40FC-ADC8-3F6B6D75EF69}">
  <ds:schemaRefs>
    <ds:schemaRef ds:uri="http://schemas.microsoft.com/office/2006/metadata/properties"/>
    <ds:schemaRef ds:uri="http://schemas.microsoft.com/office/infopath/2007/PartnerControls"/>
    <ds:schemaRef ds:uri="3ebb8b0d-0eab-488e-b3eb-a428e4a96fae"/>
    <ds:schemaRef ds:uri="ff18b9cc-ded0-4ebe-9257-81f2d7204fba"/>
  </ds:schemaRefs>
</ds:datastoreItem>
</file>

<file path=customXml/itemProps2.xml><?xml version="1.0" encoding="utf-8"?>
<ds:datastoreItem xmlns:ds="http://schemas.openxmlformats.org/officeDocument/2006/customXml" ds:itemID="{11C01B87-6CE5-4745-A67D-7C78CF0B6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1E3C0-8AA2-4C86-84A9-10F2CA618ED7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2902</TotalTime>
  <Words>66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Gontmakher</dc:creator>
  <cp:lastModifiedBy>Elsa Pikramenou</cp:lastModifiedBy>
  <cp:revision>21</cp:revision>
  <dcterms:created xsi:type="dcterms:W3CDTF">2023-11-09T20:53:11Z</dcterms:created>
  <dcterms:modified xsi:type="dcterms:W3CDTF">2026-01-17T17:40:29Z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0x0101003C7A153D18488D41B84BCF61F7B4742A</vt:lpwstr>
  </property>
</Properties>
</file>