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sldIdLst>
    <p:sldId id="256" r:id="rId5"/>
    <p:sldId id="257" r:id="rId6"/>
    <p:sldId id="283" r:id="rId7"/>
    <p:sldId id="267" r:id="rId8"/>
    <p:sldId id="304" r:id="rId9"/>
    <p:sldId id="284" r:id="rId10"/>
    <p:sldId id="303" r:id="rId11"/>
    <p:sldId id="259" r:id="rId12"/>
    <p:sldId id="296" r:id="rId13"/>
    <p:sldId id="305" r:id="rId14"/>
    <p:sldId id="260" r:id="rId15"/>
    <p:sldId id="262" r:id="rId16"/>
    <p:sldId id="261" r:id="rId17"/>
    <p:sldId id="263" r:id="rId18"/>
    <p:sldId id="268" r:id="rId19"/>
    <p:sldId id="302" r:id="rId20"/>
    <p:sldId id="295" r:id="rId21"/>
    <p:sldId id="271" r:id="rId22"/>
    <p:sldId id="294" r:id="rId23"/>
    <p:sldId id="272" r:id="rId24"/>
    <p:sldId id="297" r:id="rId25"/>
    <p:sldId id="293" r:id="rId26"/>
    <p:sldId id="298" r:id="rId27"/>
    <p:sldId id="299" r:id="rId28"/>
    <p:sldId id="300" r:id="rId29"/>
    <p:sldId id="301" r:id="rId30"/>
    <p:sldId id="279" r:id="rId31"/>
    <p:sldId id="280" r:id="rId32"/>
    <p:sldId id="265" r:id="rId33"/>
    <p:sldId id="266" r:id="rId3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DA2"/>
    <a:srgbClr val="DA18A3"/>
    <a:srgbClr val="008657"/>
    <a:srgbClr val="2FB455"/>
    <a:srgbClr val="D87A5D"/>
    <a:srgbClr val="6794C7"/>
    <a:srgbClr val="BF9000"/>
    <a:srgbClr val="EBF1F8"/>
    <a:srgbClr val="8B5699"/>
    <a:srgbClr val="0C4D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073B1F-F5F3-4860-B1E3-3A2C2927B9CC}" v="449" dt="2026-01-28T15:47:42.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6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a Pikramenou" userId="893a620f-2320-4e98-abbf-9795d717e0e8" providerId="ADAL" clId="{F40C7B7F-A6F1-4940-9C75-EC1491047B72}"/>
    <pc:docChg chg="undo custSel addSld delSld modSld sldOrd">
      <pc:chgData name="Elsa Pikramenou" userId="893a620f-2320-4e98-abbf-9795d717e0e8" providerId="ADAL" clId="{F40C7B7F-A6F1-4940-9C75-EC1491047B72}" dt="2026-01-28T15:47:45.195" v="2171" actId="20577"/>
      <pc:docMkLst>
        <pc:docMk/>
      </pc:docMkLst>
      <pc:sldChg chg="addSp delSp modSp mod">
        <pc:chgData name="Elsa Pikramenou" userId="893a620f-2320-4e98-abbf-9795d717e0e8" providerId="ADAL" clId="{F40C7B7F-A6F1-4940-9C75-EC1491047B72}" dt="2026-01-17T17:28:28.811" v="1414" actId="478"/>
        <pc:sldMkLst>
          <pc:docMk/>
          <pc:sldMk cId="1033551765" sldId="256"/>
        </pc:sldMkLst>
        <pc:spChg chg="mod">
          <ac:chgData name="Elsa Pikramenou" userId="893a620f-2320-4e98-abbf-9795d717e0e8" providerId="ADAL" clId="{F40C7B7F-A6F1-4940-9C75-EC1491047B72}" dt="2026-01-17T15:08:37.552" v="707" actId="1037"/>
          <ac:spMkLst>
            <pc:docMk/>
            <pc:sldMk cId="1033551765" sldId="256"/>
            <ac:spMk id="4" creationId="{16546AA1-4C62-849F-6EB5-F827EF9B0B98}"/>
          </ac:spMkLst>
        </pc:spChg>
        <pc:spChg chg="add mod">
          <ac:chgData name="Elsa Pikramenou" userId="893a620f-2320-4e98-abbf-9795d717e0e8" providerId="ADAL" clId="{F40C7B7F-A6F1-4940-9C75-EC1491047B72}" dt="2026-01-17T17:01:16.372" v="1279" actId="1035"/>
          <ac:spMkLst>
            <pc:docMk/>
            <pc:sldMk cId="1033551765" sldId="256"/>
            <ac:spMk id="25" creationId="{D67DE951-48B5-6974-2A1D-8994B81FF937}"/>
          </ac:spMkLst>
        </pc:spChg>
        <pc:spChg chg="mod">
          <ac:chgData name="Elsa Pikramenou" userId="893a620f-2320-4e98-abbf-9795d717e0e8" providerId="ADAL" clId="{F40C7B7F-A6F1-4940-9C75-EC1491047B72}" dt="2026-01-17T17:01:16.372" v="1279" actId="1035"/>
          <ac:spMkLst>
            <pc:docMk/>
            <pc:sldMk cId="1033551765" sldId="256"/>
            <ac:spMk id="28" creationId="{E43E4453-358C-1B06-0BA6-F337DDF7E60A}"/>
          </ac:spMkLst>
        </pc:spChg>
        <pc:spChg chg="mod">
          <ac:chgData name="Elsa Pikramenou" userId="893a620f-2320-4e98-abbf-9795d717e0e8" providerId="ADAL" clId="{F40C7B7F-A6F1-4940-9C75-EC1491047B72}" dt="2026-01-17T15:08:37.552" v="707" actId="1037"/>
          <ac:spMkLst>
            <pc:docMk/>
            <pc:sldMk cId="1033551765" sldId="256"/>
            <ac:spMk id="29" creationId="{7EDA58A9-1B2B-C4FB-16C4-5802C0DCDA7C}"/>
          </ac:spMkLst>
        </pc:spChg>
        <pc:spChg chg="mod">
          <ac:chgData name="Elsa Pikramenou" userId="893a620f-2320-4e98-abbf-9795d717e0e8" providerId="ADAL" clId="{F40C7B7F-A6F1-4940-9C75-EC1491047B72}" dt="2026-01-17T15:10:25.522" v="729" actId="1076"/>
          <ac:spMkLst>
            <pc:docMk/>
            <pc:sldMk cId="1033551765" sldId="256"/>
            <ac:spMk id="35" creationId="{30540D43-C774-8A58-EA5A-08164FED7EE4}"/>
          </ac:spMkLst>
        </pc:spChg>
        <pc:spChg chg="mod">
          <ac:chgData name="Elsa Pikramenou" userId="893a620f-2320-4e98-abbf-9795d717e0e8" providerId="ADAL" clId="{F40C7B7F-A6F1-4940-9C75-EC1491047B72}" dt="2026-01-16T21:23:50.904" v="191" actId="1036"/>
          <ac:spMkLst>
            <pc:docMk/>
            <pc:sldMk cId="1033551765" sldId="256"/>
            <ac:spMk id="37" creationId="{C379D604-BA94-CAD9-7ACD-E896C210E8F1}"/>
          </ac:spMkLst>
        </pc:spChg>
        <pc:picChg chg="mod">
          <ac:chgData name="Elsa Pikramenou" userId="893a620f-2320-4e98-abbf-9795d717e0e8" providerId="ADAL" clId="{F40C7B7F-A6F1-4940-9C75-EC1491047B72}" dt="2026-01-17T15:09:23.846" v="716" actId="1076"/>
          <ac:picMkLst>
            <pc:docMk/>
            <pc:sldMk cId="1033551765" sldId="256"/>
            <ac:picMk id="7" creationId="{6CEBB454-9E8B-B508-1676-69A84F07C9BC}"/>
          </ac:picMkLst>
        </pc:picChg>
        <pc:picChg chg="add mod">
          <ac:chgData name="Elsa Pikramenou" userId="893a620f-2320-4e98-abbf-9795d717e0e8" providerId="ADAL" clId="{F40C7B7F-A6F1-4940-9C75-EC1491047B72}" dt="2026-01-17T15:11:53.449" v="756" actId="1076"/>
          <ac:picMkLst>
            <pc:docMk/>
            <pc:sldMk cId="1033551765" sldId="256"/>
            <ac:picMk id="9" creationId="{315559DD-E583-EEE5-3DAD-6F1C65016F37}"/>
          </ac:picMkLst>
        </pc:picChg>
        <pc:picChg chg="mod">
          <ac:chgData name="Elsa Pikramenou" userId="893a620f-2320-4e98-abbf-9795d717e0e8" providerId="ADAL" clId="{F40C7B7F-A6F1-4940-9C75-EC1491047B72}" dt="2026-01-16T21:23:50.904" v="191" actId="1036"/>
          <ac:picMkLst>
            <pc:docMk/>
            <pc:sldMk cId="1033551765" sldId="256"/>
            <ac:picMk id="10" creationId="{E5CB175B-1533-F4A7-8177-05DE58D6DFAE}"/>
          </ac:picMkLst>
        </pc:picChg>
        <pc:picChg chg="add mod ord">
          <ac:chgData name="Elsa Pikramenou" userId="893a620f-2320-4e98-abbf-9795d717e0e8" providerId="ADAL" clId="{F40C7B7F-A6F1-4940-9C75-EC1491047B72}" dt="2026-01-17T15:11:41.006" v="753" actId="1076"/>
          <ac:picMkLst>
            <pc:docMk/>
            <pc:sldMk cId="1033551765" sldId="256"/>
            <ac:picMk id="13" creationId="{71EEC344-1A17-94BF-0657-AEC724169ED6}"/>
          </ac:picMkLst>
        </pc:picChg>
        <pc:picChg chg="add mod">
          <ac:chgData name="Elsa Pikramenou" userId="893a620f-2320-4e98-abbf-9795d717e0e8" providerId="ADAL" clId="{F40C7B7F-A6F1-4940-9C75-EC1491047B72}" dt="2026-01-17T15:05:08.657" v="674" actId="1076"/>
          <ac:picMkLst>
            <pc:docMk/>
            <pc:sldMk cId="1033551765" sldId="256"/>
            <ac:picMk id="20" creationId="{70ED6F31-154D-BD34-678B-919033C2D3F6}"/>
          </ac:picMkLst>
        </pc:picChg>
        <pc:picChg chg="add mod">
          <ac:chgData name="Elsa Pikramenou" userId="893a620f-2320-4e98-abbf-9795d717e0e8" providerId="ADAL" clId="{F40C7B7F-A6F1-4940-9C75-EC1491047B72}" dt="2026-01-17T15:10:58.158" v="747" actId="1076"/>
          <ac:picMkLst>
            <pc:docMk/>
            <pc:sldMk cId="1033551765" sldId="256"/>
            <ac:picMk id="22" creationId="{67C8FD15-8A76-C0F8-7CFC-570883D34FB7}"/>
          </ac:picMkLst>
        </pc:picChg>
        <pc:picChg chg="mod">
          <ac:chgData name="Elsa Pikramenou" userId="893a620f-2320-4e98-abbf-9795d717e0e8" providerId="ADAL" clId="{F40C7B7F-A6F1-4940-9C75-EC1491047B72}" dt="2026-01-17T15:12:17.359" v="758" actId="1076"/>
          <ac:picMkLst>
            <pc:docMk/>
            <pc:sldMk cId="1033551765" sldId="256"/>
            <ac:picMk id="24" creationId="{86DC4ABE-D87B-6738-528A-0E16D3CF0988}"/>
          </ac:picMkLst>
        </pc:picChg>
        <pc:picChg chg="mod">
          <ac:chgData name="Elsa Pikramenou" userId="893a620f-2320-4e98-abbf-9795d717e0e8" providerId="ADAL" clId="{F40C7B7F-A6F1-4940-9C75-EC1491047B72}" dt="2026-01-17T15:11:27.090" v="752" actId="1076"/>
          <ac:picMkLst>
            <pc:docMk/>
            <pc:sldMk cId="1033551765" sldId="256"/>
            <ac:picMk id="26" creationId="{7402752B-0563-6ED4-B612-A1ACDD50C714}"/>
          </ac:picMkLst>
        </pc:picChg>
        <pc:picChg chg="mod">
          <ac:chgData name="Elsa Pikramenou" userId="893a620f-2320-4e98-abbf-9795d717e0e8" providerId="ADAL" clId="{F40C7B7F-A6F1-4940-9C75-EC1491047B72}" dt="2026-01-17T15:11:22.051" v="751" actId="14100"/>
          <ac:picMkLst>
            <pc:docMk/>
            <pc:sldMk cId="1033551765" sldId="256"/>
            <ac:picMk id="34" creationId="{DCCB8F55-4851-EBA0-DC2E-460C02E3F275}"/>
          </ac:picMkLst>
        </pc:picChg>
        <pc:picChg chg="mod">
          <ac:chgData name="Elsa Pikramenou" userId="893a620f-2320-4e98-abbf-9795d717e0e8" providerId="ADAL" clId="{F40C7B7F-A6F1-4940-9C75-EC1491047B72}" dt="2026-01-16T21:21:52.527" v="176" actId="14100"/>
          <ac:picMkLst>
            <pc:docMk/>
            <pc:sldMk cId="1033551765" sldId="256"/>
            <ac:picMk id="42" creationId="{03201098-75E1-7D12-35C3-B75AF52595ED}"/>
          </ac:picMkLst>
        </pc:picChg>
        <pc:picChg chg="mod">
          <ac:chgData name="Elsa Pikramenou" userId="893a620f-2320-4e98-abbf-9795d717e0e8" providerId="ADAL" clId="{F40C7B7F-A6F1-4940-9C75-EC1491047B72}" dt="2026-01-17T15:12:17.359" v="758" actId="1076"/>
          <ac:picMkLst>
            <pc:docMk/>
            <pc:sldMk cId="1033551765" sldId="256"/>
            <ac:picMk id="51" creationId="{A4A88DDC-E3FC-723F-EA98-7E84752830F1}"/>
          </ac:picMkLst>
        </pc:picChg>
        <pc:picChg chg="mod">
          <ac:chgData name="Elsa Pikramenou" userId="893a620f-2320-4e98-abbf-9795d717e0e8" providerId="ADAL" clId="{F40C7B7F-A6F1-4940-9C75-EC1491047B72}" dt="2026-01-17T15:04:47.012" v="671" actId="14100"/>
          <ac:picMkLst>
            <pc:docMk/>
            <pc:sldMk cId="1033551765" sldId="256"/>
            <ac:picMk id="53" creationId="{475238F3-8513-4413-0AF0-1C6519CD0258}"/>
          </ac:picMkLst>
        </pc:picChg>
        <pc:picChg chg="mod">
          <ac:chgData name="Elsa Pikramenou" userId="893a620f-2320-4e98-abbf-9795d717e0e8" providerId="ADAL" clId="{F40C7B7F-A6F1-4940-9C75-EC1491047B72}" dt="2026-01-17T15:04:55.725" v="672" actId="14100"/>
          <ac:picMkLst>
            <pc:docMk/>
            <pc:sldMk cId="1033551765" sldId="256"/>
            <ac:picMk id="55" creationId="{6CD78122-5C3E-EDEA-6639-1932CB634996}"/>
          </ac:picMkLst>
        </pc:picChg>
        <pc:picChg chg="mod">
          <ac:chgData name="Elsa Pikramenou" userId="893a620f-2320-4e98-abbf-9795d717e0e8" providerId="ADAL" clId="{F40C7B7F-A6F1-4940-9C75-EC1491047B72}" dt="2026-01-17T15:10:50.777" v="746" actId="14100"/>
          <ac:picMkLst>
            <pc:docMk/>
            <pc:sldMk cId="1033551765" sldId="256"/>
            <ac:picMk id="59" creationId="{8F687F31-CDA6-3F0E-7451-56283DDF50F7}"/>
          </ac:picMkLst>
        </pc:picChg>
      </pc:sldChg>
      <pc:sldChg chg="modSp mod">
        <pc:chgData name="Elsa Pikramenou" userId="893a620f-2320-4e98-abbf-9795d717e0e8" providerId="ADAL" clId="{F40C7B7F-A6F1-4940-9C75-EC1491047B72}" dt="2026-01-17T18:01:33.477" v="1424" actId="113"/>
        <pc:sldMkLst>
          <pc:docMk/>
          <pc:sldMk cId="1097952651" sldId="259"/>
        </pc:sldMkLst>
        <pc:spChg chg="mod">
          <ac:chgData name="Elsa Pikramenou" userId="893a620f-2320-4e98-abbf-9795d717e0e8" providerId="ADAL" clId="{F40C7B7F-A6F1-4940-9C75-EC1491047B72}" dt="2026-01-17T18:01:33.477" v="1424" actId="113"/>
          <ac:spMkLst>
            <pc:docMk/>
            <pc:sldMk cId="1097952651" sldId="259"/>
            <ac:spMk id="9" creationId="{C6BB0A3F-3D0D-5897-73B4-C1DA29042B2F}"/>
          </ac:spMkLst>
        </pc:spChg>
        <pc:spChg chg="mod">
          <ac:chgData name="Elsa Pikramenou" userId="893a620f-2320-4e98-abbf-9795d717e0e8" providerId="ADAL" clId="{F40C7B7F-A6F1-4940-9C75-EC1491047B72}" dt="2026-01-17T11:16:31.249" v="490" actId="20577"/>
          <ac:spMkLst>
            <pc:docMk/>
            <pc:sldMk cId="1097952651" sldId="259"/>
            <ac:spMk id="10" creationId="{43835038-FEB8-CE6E-C48D-37EAC63F49D0}"/>
          </ac:spMkLst>
        </pc:spChg>
        <pc:picChg chg="mod">
          <ac:chgData name="Elsa Pikramenou" userId="893a620f-2320-4e98-abbf-9795d717e0e8" providerId="ADAL" clId="{F40C7B7F-A6F1-4940-9C75-EC1491047B72}" dt="2026-01-17T17:59:52.450" v="1416" actId="1076"/>
          <ac:picMkLst>
            <pc:docMk/>
            <pc:sldMk cId="1097952651" sldId="259"/>
            <ac:picMk id="7" creationId="{71798773-F484-DEB3-CE45-FD2F895FD00D}"/>
          </ac:picMkLst>
        </pc:picChg>
      </pc:sldChg>
      <pc:sldChg chg="modSp mod">
        <pc:chgData name="Elsa Pikramenou" userId="893a620f-2320-4e98-abbf-9795d717e0e8" providerId="ADAL" clId="{F40C7B7F-A6F1-4940-9C75-EC1491047B72}" dt="2026-01-17T18:05:19.359" v="1440" actId="20577"/>
        <pc:sldMkLst>
          <pc:docMk/>
          <pc:sldMk cId="2353171221" sldId="260"/>
        </pc:sldMkLst>
        <pc:spChg chg="mod">
          <ac:chgData name="Elsa Pikramenou" userId="893a620f-2320-4e98-abbf-9795d717e0e8" providerId="ADAL" clId="{F40C7B7F-A6F1-4940-9C75-EC1491047B72}" dt="2026-01-17T18:05:19.359" v="1440" actId="20577"/>
          <ac:spMkLst>
            <pc:docMk/>
            <pc:sldMk cId="2353171221" sldId="260"/>
            <ac:spMk id="9" creationId="{DF477E7C-2FBF-9F41-9D2D-271E6FC3C7F1}"/>
          </ac:spMkLst>
        </pc:spChg>
      </pc:sldChg>
      <pc:sldChg chg="modSp mod">
        <pc:chgData name="Elsa Pikramenou" userId="893a620f-2320-4e98-abbf-9795d717e0e8" providerId="ADAL" clId="{F40C7B7F-A6F1-4940-9C75-EC1491047B72}" dt="2026-01-17T15:42:15.649" v="802" actId="20577"/>
        <pc:sldMkLst>
          <pc:docMk/>
          <pc:sldMk cId="674863711" sldId="261"/>
        </pc:sldMkLst>
        <pc:graphicFrameChg chg="modGraphic">
          <ac:chgData name="Elsa Pikramenou" userId="893a620f-2320-4e98-abbf-9795d717e0e8" providerId="ADAL" clId="{F40C7B7F-A6F1-4940-9C75-EC1491047B72}" dt="2026-01-17T15:42:15.649" v="802" actId="20577"/>
          <ac:graphicFrameMkLst>
            <pc:docMk/>
            <pc:sldMk cId="674863711" sldId="261"/>
            <ac:graphicFrameMk id="4" creationId="{6F014F84-EA70-7BCF-BEC6-FDA963C6367B}"/>
          </ac:graphicFrameMkLst>
        </pc:graphicFrameChg>
      </pc:sldChg>
      <pc:sldChg chg="delSp mod">
        <pc:chgData name="Elsa Pikramenou" userId="893a620f-2320-4e98-abbf-9795d717e0e8" providerId="ADAL" clId="{F40C7B7F-A6F1-4940-9C75-EC1491047B72}" dt="2026-01-17T18:06:23.710" v="1442" actId="478"/>
        <pc:sldMkLst>
          <pc:docMk/>
          <pc:sldMk cId="2075234559" sldId="263"/>
        </pc:sldMkLst>
      </pc:sldChg>
      <pc:sldChg chg="addSp delSp modSp mod">
        <pc:chgData name="Elsa Pikramenou" userId="893a620f-2320-4e98-abbf-9795d717e0e8" providerId="ADAL" clId="{F40C7B7F-A6F1-4940-9C75-EC1491047B72}" dt="2026-01-17T15:13:44.983" v="801" actId="1035"/>
        <pc:sldMkLst>
          <pc:docMk/>
          <pc:sldMk cId="3073303589" sldId="267"/>
        </pc:sldMkLst>
        <pc:spChg chg="mod">
          <ac:chgData name="Elsa Pikramenou" userId="893a620f-2320-4e98-abbf-9795d717e0e8" providerId="ADAL" clId="{F40C7B7F-A6F1-4940-9C75-EC1491047B72}" dt="2026-01-17T15:13:31.980" v="790" actId="1076"/>
          <ac:spMkLst>
            <pc:docMk/>
            <pc:sldMk cId="3073303589" sldId="267"/>
            <ac:spMk id="16" creationId="{A7B2C66A-0F57-E2B0-9566-A3F08C5D1CA6}"/>
          </ac:spMkLst>
        </pc:spChg>
        <pc:spChg chg="mod">
          <ac:chgData name="Elsa Pikramenou" userId="893a620f-2320-4e98-abbf-9795d717e0e8" providerId="ADAL" clId="{F40C7B7F-A6F1-4940-9C75-EC1491047B72}" dt="2026-01-17T15:13:29.441" v="789" actId="1076"/>
          <ac:spMkLst>
            <pc:docMk/>
            <pc:sldMk cId="3073303589" sldId="267"/>
            <ac:spMk id="18" creationId="{76A13CEC-C631-BEA5-F6A4-DF4FB004961B}"/>
          </ac:spMkLst>
        </pc:spChg>
        <pc:picChg chg="add mod">
          <ac:chgData name="Elsa Pikramenou" userId="893a620f-2320-4e98-abbf-9795d717e0e8" providerId="ADAL" clId="{F40C7B7F-A6F1-4940-9C75-EC1491047B72}" dt="2026-01-17T15:13:44.983" v="801" actId="1035"/>
          <ac:picMkLst>
            <pc:docMk/>
            <pc:sldMk cId="3073303589" sldId="267"/>
            <ac:picMk id="5" creationId="{EC3B63BA-FDB1-CA62-2BA8-960485D4A13B}"/>
          </ac:picMkLst>
        </pc:picChg>
        <pc:picChg chg="mod">
          <ac:chgData name="Elsa Pikramenou" userId="893a620f-2320-4e98-abbf-9795d717e0e8" providerId="ADAL" clId="{F40C7B7F-A6F1-4940-9C75-EC1491047B72}" dt="2026-01-17T15:13:44.983" v="801" actId="1035"/>
          <ac:picMkLst>
            <pc:docMk/>
            <pc:sldMk cId="3073303589" sldId="267"/>
            <ac:picMk id="7" creationId="{B4A9D8A0-D614-38F9-A4C0-296DE1DD763F}"/>
          </ac:picMkLst>
        </pc:picChg>
        <pc:picChg chg="mod">
          <ac:chgData name="Elsa Pikramenou" userId="893a620f-2320-4e98-abbf-9795d717e0e8" providerId="ADAL" clId="{F40C7B7F-A6F1-4940-9C75-EC1491047B72}" dt="2026-01-17T15:13:44.983" v="801" actId="1035"/>
          <ac:picMkLst>
            <pc:docMk/>
            <pc:sldMk cId="3073303589" sldId="267"/>
            <ac:picMk id="8" creationId="{D0547B3F-612A-D609-72DB-7895CEA0D8AE}"/>
          </ac:picMkLst>
        </pc:picChg>
        <pc:picChg chg="mod">
          <ac:chgData name="Elsa Pikramenou" userId="893a620f-2320-4e98-abbf-9795d717e0e8" providerId="ADAL" clId="{F40C7B7F-A6F1-4940-9C75-EC1491047B72}" dt="2026-01-17T15:13:44.983" v="801" actId="1035"/>
          <ac:picMkLst>
            <pc:docMk/>
            <pc:sldMk cId="3073303589" sldId="267"/>
            <ac:picMk id="9" creationId="{EC9FC89B-9584-F7C9-A18F-784D2A51DF22}"/>
          </ac:picMkLst>
        </pc:picChg>
        <pc:picChg chg="add mod">
          <ac:chgData name="Elsa Pikramenou" userId="893a620f-2320-4e98-abbf-9795d717e0e8" providerId="ADAL" clId="{F40C7B7F-A6F1-4940-9C75-EC1491047B72}" dt="2026-01-17T15:13:08.993" v="772" actId="1076"/>
          <ac:picMkLst>
            <pc:docMk/>
            <pc:sldMk cId="3073303589" sldId="267"/>
            <ac:picMk id="15" creationId="{0A1F9442-70C1-5BA9-90DB-58C9B946849A}"/>
          </ac:picMkLst>
        </pc:picChg>
        <pc:picChg chg="add mod">
          <ac:chgData name="Elsa Pikramenou" userId="893a620f-2320-4e98-abbf-9795d717e0e8" providerId="ADAL" clId="{F40C7B7F-A6F1-4940-9C75-EC1491047B72}" dt="2026-01-17T15:13:24.276" v="788" actId="1036"/>
          <ac:picMkLst>
            <pc:docMk/>
            <pc:sldMk cId="3073303589" sldId="267"/>
            <ac:picMk id="19" creationId="{5757B378-E80B-6804-E4D4-CBB27066CC7C}"/>
          </ac:picMkLst>
        </pc:picChg>
        <pc:picChg chg="mod">
          <ac:chgData name="Elsa Pikramenou" userId="893a620f-2320-4e98-abbf-9795d717e0e8" providerId="ADAL" clId="{F40C7B7F-A6F1-4940-9C75-EC1491047B72}" dt="2026-01-17T15:13:24.276" v="788" actId="1036"/>
          <ac:picMkLst>
            <pc:docMk/>
            <pc:sldMk cId="3073303589" sldId="267"/>
            <ac:picMk id="20" creationId="{070D7505-C4D1-6532-5C2F-46029BA57B7D}"/>
          </ac:picMkLst>
        </pc:picChg>
        <pc:picChg chg="mod">
          <ac:chgData name="Elsa Pikramenou" userId="893a620f-2320-4e98-abbf-9795d717e0e8" providerId="ADAL" clId="{F40C7B7F-A6F1-4940-9C75-EC1491047B72}" dt="2026-01-17T15:13:24.276" v="788" actId="1036"/>
          <ac:picMkLst>
            <pc:docMk/>
            <pc:sldMk cId="3073303589" sldId="267"/>
            <ac:picMk id="21" creationId="{C32EF820-2C11-B13D-84FA-F8E079DBCA70}"/>
          </ac:picMkLst>
        </pc:picChg>
      </pc:sldChg>
      <pc:sldChg chg="addSp delSp modSp mod">
        <pc:chgData name="Elsa Pikramenou" userId="893a620f-2320-4e98-abbf-9795d717e0e8" providerId="ADAL" clId="{F40C7B7F-A6F1-4940-9C75-EC1491047B72}" dt="2026-01-19T08:14:26.043" v="1473"/>
        <pc:sldMkLst>
          <pc:docMk/>
          <pc:sldMk cId="4003453685" sldId="268"/>
        </pc:sldMkLst>
        <pc:spChg chg="add mod">
          <ac:chgData name="Elsa Pikramenou" userId="893a620f-2320-4e98-abbf-9795d717e0e8" providerId="ADAL" clId="{F40C7B7F-A6F1-4940-9C75-EC1491047B72}" dt="2026-01-19T08:14:26.043" v="1473"/>
          <ac:spMkLst>
            <pc:docMk/>
            <pc:sldMk cId="4003453685" sldId="268"/>
            <ac:spMk id="5" creationId="{6CD57038-1BE1-F1F2-0B19-EE1ED0EC79A5}"/>
          </ac:spMkLst>
        </pc:spChg>
        <pc:picChg chg="mod">
          <ac:chgData name="Elsa Pikramenou" userId="893a620f-2320-4e98-abbf-9795d717e0e8" providerId="ADAL" clId="{F40C7B7F-A6F1-4940-9C75-EC1491047B72}" dt="2026-01-17T18:06:44.912" v="1443" actId="14100"/>
          <ac:picMkLst>
            <pc:docMk/>
            <pc:sldMk cId="4003453685" sldId="268"/>
            <ac:picMk id="9" creationId="{3760A154-387E-CADE-F6E2-875EB045E568}"/>
          </ac:picMkLst>
        </pc:picChg>
      </pc:sldChg>
      <pc:sldChg chg="modSp mod">
        <pc:chgData name="Elsa Pikramenou" userId="893a620f-2320-4e98-abbf-9795d717e0e8" providerId="ADAL" clId="{F40C7B7F-A6F1-4940-9C75-EC1491047B72}" dt="2026-01-25T23:36:11.626" v="1882" actId="20577"/>
        <pc:sldMkLst>
          <pc:docMk/>
          <pc:sldMk cId="1383287990" sldId="271"/>
        </pc:sldMkLst>
        <pc:spChg chg="mod">
          <ac:chgData name="Elsa Pikramenou" userId="893a620f-2320-4e98-abbf-9795d717e0e8" providerId="ADAL" clId="{F40C7B7F-A6F1-4940-9C75-EC1491047B72}" dt="2026-01-25T23:35:59.811" v="1878" actId="20577"/>
          <ac:spMkLst>
            <pc:docMk/>
            <pc:sldMk cId="1383287990" sldId="271"/>
            <ac:spMk id="5" creationId="{5857F085-CFED-5750-01D7-C86B6FF2883F}"/>
          </ac:spMkLst>
        </pc:spChg>
        <pc:spChg chg="mod">
          <ac:chgData name="Elsa Pikramenou" userId="893a620f-2320-4e98-abbf-9795d717e0e8" providerId="ADAL" clId="{F40C7B7F-A6F1-4940-9C75-EC1491047B72}" dt="2026-01-25T23:36:11.626" v="1882" actId="20577"/>
          <ac:spMkLst>
            <pc:docMk/>
            <pc:sldMk cId="1383287990" sldId="271"/>
            <ac:spMk id="6" creationId="{2B01A3A3-371B-1F17-5E90-84B1B70A049F}"/>
          </ac:spMkLst>
        </pc:spChg>
      </pc:sldChg>
      <pc:sldChg chg="delSp modSp mod">
        <pc:chgData name="Elsa Pikramenou" userId="893a620f-2320-4e98-abbf-9795d717e0e8" providerId="ADAL" clId="{F40C7B7F-A6F1-4940-9C75-EC1491047B72}" dt="2026-01-17T17:26:28.485" v="1413" actId="1076"/>
        <pc:sldMkLst>
          <pc:docMk/>
          <pc:sldMk cId="1101190349" sldId="279"/>
        </pc:sldMkLst>
        <pc:picChg chg="mod">
          <ac:chgData name="Elsa Pikramenou" userId="893a620f-2320-4e98-abbf-9795d717e0e8" providerId="ADAL" clId="{F40C7B7F-A6F1-4940-9C75-EC1491047B72}" dt="2026-01-17T17:26:04.136" v="1401" actId="1076"/>
          <ac:picMkLst>
            <pc:docMk/>
            <pc:sldMk cId="1101190349" sldId="279"/>
            <ac:picMk id="28" creationId="{D35178D0-25BA-A5D7-65F9-CD271A62D3A9}"/>
          </ac:picMkLst>
        </pc:picChg>
        <pc:picChg chg="mod">
          <ac:chgData name="Elsa Pikramenou" userId="893a620f-2320-4e98-abbf-9795d717e0e8" providerId="ADAL" clId="{F40C7B7F-A6F1-4940-9C75-EC1491047B72}" dt="2026-01-17T17:26:14.660" v="1406" actId="1076"/>
          <ac:picMkLst>
            <pc:docMk/>
            <pc:sldMk cId="1101190349" sldId="279"/>
            <ac:picMk id="29" creationId="{6E492525-1D93-FD99-0323-DDFE98D0FC50}"/>
          </ac:picMkLst>
        </pc:picChg>
        <pc:picChg chg="mod">
          <ac:chgData name="Elsa Pikramenou" userId="893a620f-2320-4e98-abbf-9795d717e0e8" providerId="ADAL" clId="{F40C7B7F-A6F1-4940-9C75-EC1491047B72}" dt="2026-01-17T17:26:08.986" v="1403" actId="1076"/>
          <ac:picMkLst>
            <pc:docMk/>
            <pc:sldMk cId="1101190349" sldId="279"/>
            <ac:picMk id="30" creationId="{8FEC9F75-7CBA-FB29-5FFF-6B58A00A4C33}"/>
          </ac:picMkLst>
        </pc:picChg>
        <pc:picChg chg="mod">
          <ac:chgData name="Elsa Pikramenou" userId="893a620f-2320-4e98-abbf-9795d717e0e8" providerId="ADAL" clId="{F40C7B7F-A6F1-4940-9C75-EC1491047B72}" dt="2026-01-17T17:26:17.542" v="1407" actId="1076"/>
          <ac:picMkLst>
            <pc:docMk/>
            <pc:sldMk cId="1101190349" sldId="279"/>
            <ac:picMk id="31" creationId="{1717577E-097D-7F66-1018-51154D974F80}"/>
          </ac:picMkLst>
        </pc:picChg>
        <pc:picChg chg="mod">
          <ac:chgData name="Elsa Pikramenou" userId="893a620f-2320-4e98-abbf-9795d717e0e8" providerId="ADAL" clId="{F40C7B7F-A6F1-4940-9C75-EC1491047B72}" dt="2026-01-17T17:26:26.745" v="1412" actId="1076"/>
          <ac:picMkLst>
            <pc:docMk/>
            <pc:sldMk cId="1101190349" sldId="279"/>
            <ac:picMk id="32" creationId="{5723D880-B92A-7C0C-BABF-C863C11D1310}"/>
          </ac:picMkLst>
        </pc:picChg>
        <pc:picChg chg="mod">
          <ac:chgData name="Elsa Pikramenou" userId="893a620f-2320-4e98-abbf-9795d717e0e8" providerId="ADAL" clId="{F40C7B7F-A6F1-4940-9C75-EC1491047B72}" dt="2026-01-17T17:26:19.974" v="1408" actId="1076"/>
          <ac:picMkLst>
            <pc:docMk/>
            <pc:sldMk cId="1101190349" sldId="279"/>
            <ac:picMk id="33" creationId="{98BDE40D-8E24-3835-9803-3AF8EDF56850}"/>
          </ac:picMkLst>
        </pc:picChg>
        <pc:picChg chg="mod">
          <ac:chgData name="Elsa Pikramenou" userId="893a620f-2320-4e98-abbf-9795d717e0e8" providerId="ADAL" clId="{F40C7B7F-A6F1-4940-9C75-EC1491047B72}" dt="2026-01-17T17:26:24.976" v="1411" actId="1076"/>
          <ac:picMkLst>
            <pc:docMk/>
            <pc:sldMk cId="1101190349" sldId="279"/>
            <ac:picMk id="34" creationId="{80F6BE69-C6AF-6AD9-8087-A68D09BBE077}"/>
          </ac:picMkLst>
        </pc:picChg>
        <pc:picChg chg="mod">
          <ac:chgData name="Elsa Pikramenou" userId="893a620f-2320-4e98-abbf-9795d717e0e8" providerId="ADAL" clId="{F40C7B7F-A6F1-4940-9C75-EC1491047B72}" dt="2026-01-17T17:26:28.485" v="1413" actId="1076"/>
          <ac:picMkLst>
            <pc:docMk/>
            <pc:sldMk cId="1101190349" sldId="279"/>
            <ac:picMk id="36" creationId="{766BCCFE-41DD-F465-A3A9-2103EFF2AEED}"/>
          </ac:picMkLst>
        </pc:picChg>
        <pc:picChg chg="mod">
          <ac:chgData name="Elsa Pikramenou" userId="893a620f-2320-4e98-abbf-9795d717e0e8" providerId="ADAL" clId="{F40C7B7F-A6F1-4940-9C75-EC1491047B72}" dt="2026-01-17T17:26:21.953" v="1409" actId="1076"/>
          <ac:picMkLst>
            <pc:docMk/>
            <pc:sldMk cId="1101190349" sldId="279"/>
            <ac:picMk id="40" creationId="{AEF2C2CE-2E2D-AD53-A605-F84615BA29E5}"/>
          </ac:picMkLst>
        </pc:picChg>
        <pc:picChg chg="mod">
          <ac:chgData name="Elsa Pikramenou" userId="893a620f-2320-4e98-abbf-9795d717e0e8" providerId="ADAL" clId="{F40C7B7F-A6F1-4940-9C75-EC1491047B72}" dt="2026-01-17T17:26:23.692" v="1410" actId="1076"/>
          <ac:picMkLst>
            <pc:docMk/>
            <pc:sldMk cId="1101190349" sldId="279"/>
            <ac:picMk id="43" creationId="{52C9B62F-A10F-BE4D-C496-315111254F58}"/>
          </ac:picMkLst>
        </pc:picChg>
      </pc:sldChg>
      <pc:sldChg chg="modSp mod">
        <pc:chgData name="Elsa Pikramenou" userId="893a620f-2320-4e98-abbf-9795d717e0e8" providerId="ADAL" clId="{F40C7B7F-A6F1-4940-9C75-EC1491047B72}" dt="2026-01-17T16:53:44.889" v="1189" actId="1076"/>
        <pc:sldMkLst>
          <pc:docMk/>
          <pc:sldMk cId="3636979469" sldId="283"/>
        </pc:sldMkLst>
        <pc:spChg chg="mod">
          <ac:chgData name="Elsa Pikramenou" userId="893a620f-2320-4e98-abbf-9795d717e0e8" providerId="ADAL" clId="{F40C7B7F-A6F1-4940-9C75-EC1491047B72}" dt="2026-01-17T16:53:44.889" v="1189" actId="1076"/>
          <ac:spMkLst>
            <pc:docMk/>
            <pc:sldMk cId="3636979469" sldId="283"/>
            <ac:spMk id="7" creationId="{C4E1585F-EB43-63F2-6530-8045135C551A}"/>
          </ac:spMkLst>
        </pc:spChg>
        <pc:spChg chg="mod">
          <ac:chgData name="Elsa Pikramenou" userId="893a620f-2320-4e98-abbf-9795d717e0e8" providerId="ADAL" clId="{F40C7B7F-A6F1-4940-9C75-EC1491047B72}" dt="2026-01-17T16:53:38.552" v="1188" actId="1076"/>
          <ac:spMkLst>
            <pc:docMk/>
            <pc:sldMk cId="3636979469" sldId="283"/>
            <ac:spMk id="9" creationId="{D5CEDC90-6539-1F57-55A5-7DEED6796CFF}"/>
          </ac:spMkLst>
        </pc:spChg>
      </pc:sldChg>
      <pc:sldChg chg="addSp delSp modSp mod">
        <pc:chgData name="Elsa Pikramenou" userId="893a620f-2320-4e98-abbf-9795d717e0e8" providerId="ADAL" clId="{F40C7B7F-A6F1-4940-9C75-EC1491047B72}" dt="2026-01-24T16:32:50.139" v="1727" actId="1076"/>
        <pc:sldMkLst>
          <pc:docMk/>
          <pc:sldMk cId="766432378" sldId="284"/>
        </pc:sldMkLst>
        <pc:spChg chg="mod">
          <ac:chgData name="Elsa Pikramenou" userId="893a620f-2320-4e98-abbf-9795d717e0e8" providerId="ADAL" clId="{F40C7B7F-A6F1-4940-9C75-EC1491047B72}" dt="2026-01-23T20:31:52.195" v="1690" actId="20577"/>
          <ac:spMkLst>
            <pc:docMk/>
            <pc:sldMk cId="766432378" sldId="284"/>
            <ac:spMk id="4" creationId="{BA6A4884-0A26-D446-C41E-79056955CD2E}"/>
          </ac:spMkLst>
        </pc:spChg>
        <pc:spChg chg="mod">
          <ac:chgData name="Elsa Pikramenou" userId="893a620f-2320-4e98-abbf-9795d717e0e8" providerId="ADAL" clId="{F40C7B7F-A6F1-4940-9C75-EC1491047B72}" dt="2026-01-24T16:32:50.139" v="1727" actId="1076"/>
          <ac:spMkLst>
            <pc:docMk/>
            <pc:sldMk cId="766432378" sldId="284"/>
            <ac:spMk id="5" creationId="{AC076434-2344-E1A4-E8B6-1F14E0CFA45B}"/>
          </ac:spMkLst>
        </pc:spChg>
      </pc:sldChg>
      <pc:sldChg chg="modSp mod">
        <pc:chgData name="Elsa Pikramenou" userId="893a620f-2320-4e98-abbf-9795d717e0e8" providerId="ADAL" clId="{F40C7B7F-A6F1-4940-9C75-EC1491047B72}" dt="2026-01-26T09:07:00.043" v="1908" actId="6549"/>
        <pc:sldMkLst>
          <pc:docMk/>
          <pc:sldMk cId="3908488060" sldId="293"/>
        </pc:sldMkLst>
        <pc:spChg chg="mod">
          <ac:chgData name="Elsa Pikramenou" userId="893a620f-2320-4e98-abbf-9795d717e0e8" providerId="ADAL" clId="{F40C7B7F-A6F1-4940-9C75-EC1491047B72}" dt="2026-01-26T09:07:00.043" v="1908" actId="6549"/>
          <ac:spMkLst>
            <pc:docMk/>
            <pc:sldMk cId="3908488060" sldId="293"/>
            <ac:spMk id="5" creationId="{2915FA2D-C343-F8A3-FE73-868296FFD004}"/>
          </ac:spMkLst>
        </pc:spChg>
      </pc:sldChg>
      <pc:sldChg chg="modSp mod">
        <pc:chgData name="Elsa Pikramenou" userId="893a620f-2320-4e98-abbf-9795d717e0e8" providerId="ADAL" clId="{F40C7B7F-A6F1-4940-9C75-EC1491047B72}" dt="2026-01-25T23:29:06.956" v="1876" actId="20577"/>
        <pc:sldMkLst>
          <pc:docMk/>
          <pc:sldMk cId="2559511997" sldId="294"/>
        </pc:sldMkLst>
        <pc:spChg chg="mod">
          <ac:chgData name="Elsa Pikramenou" userId="893a620f-2320-4e98-abbf-9795d717e0e8" providerId="ADAL" clId="{F40C7B7F-A6F1-4940-9C75-EC1491047B72}" dt="2026-01-25T23:29:06.956" v="1876" actId="20577"/>
          <ac:spMkLst>
            <pc:docMk/>
            <pc:sldMk cId="2559511997" sldId="294"/>
            <ac:spMk id="3" creationId="{44883D25-301E-52D5-7437-ECDFED89067F}"/>
          </ac:spMkLst>
        </pc:spChg>
      </pc:sldChg>
      <pc:sldChg chg="modSp mod">
        <pc:chgData name="Elsa Pikramenou" userId="893a620f-2320-4e98-abbf-9795d717e0e8" providerId="ADAL" clId="{F40C7B7F-A6F1-4940-9C75-EC1491047B72}" dt="2026-01-26T09:07:37.649" v="1909" actId="20577"/>
        <pc:sldMkLst>
          <pc:docMk/>
          <pc:sldMk cId="3711917940" sldId="295"/>
        </pc:sldMkLst>
        <pc:spChg chg="mod">
          <ac:chgData name="Elsa Pikramenou" userId="893a620f-2320-4e98-abbf-9795d717e0e8" providerId="ADAL" clId="{F40C7B7F-A6F1-4940-9C75-EC1491047B72}" dt="2026-01-26T09:07:37.649" v="1909" actId="20577"/>
          <ac:spMkLst>
            <pc:docMk/>
            <pc:sldMk cId="3711917940" sldId="295"/>
            <ac:spMk id="5" creationId="{DD6E8CCD-5B66-7196-D7EF-C1656A0E84D5}"/>
          </ac:spMkLst>
        </pc:spChg>
      </pc:sldChg>
      <pc:sldChg chg="addSp delSp modSp mod">
        <pc:chgData name="Elsa Pikramenou" userId="893a620f-2320-4e98-abbf-9795d717e0e8" providerId="ADAL" clId="{F40C7B7F-A6F1-4940-9C75-EC1491047B72}" dt="2026-01-28T13:42:50.096" v="2167" actId="948"/>
        <pc:sldMkLst>
          <pc:docMk/>
          <pc:sldMk cId="1820728182" sldId="296"/>
        </pc:sldMkLst>
        <pc:spChg chg="mod">
          <ac:chgData name="Elsa Pikramenou" userId="893a620f-2320-4e98-abbf-9795d717e0e8" providerId="ADAL" clId="{F40C7B7F-A6F1-4940-9C75-EC1491047B72}" dt="2026-01-28T11:49:20.585" v="1923" actId="1076"/>
          <ac:spMkLst>
            <pc:docMk/>
            <pc:sldMk cId="1820728182" sldId="296"/>
            <ac:spMk id="7" creationId="{24CCCFC5-8092-64C1-E51F-E082A92D252F}"/>
          </ac:spMkLst>
        </pc:spChg>
        <pc:spChg chg="add del mod">
          <ac:chgData name="Elsa Pikramenou" userId="893a620f-2320-4e98-abbf-9795d717e0e8" providerId="ADAL" clId="{F40C7B7F-A6F1-4940-9C75-EC1491047B72}" dt="2026-01-28T11:50:30.444" v="1927" actId="478"/>
          <ac:spMkLst>
            <pc:docMk/>
            <pc:sldMk cId="1820728182" sldId="296"/>
            <ac:spMk id="8" creationId="{74427906-E388-7EBB-6172-823247BE4A1C}"/>
          </ac:spMkLst>
        </pc:spChg>
        <pc:spChg chg="add mod">
          <ac:chgData name="Elsa Pikramenou" userId="893a620f-2320-4e98-abbf-9795d717e0e8" providerId="ADAL" clId="{F40C7B7F-A6F1-4940-9C75-EC1491047B72}" dt="2026-01-28T13:23:31.260" v="2146" actId="207"/>
          <ac:spMkLst>
            <pc:docMk/>
            <pc:sldMk cId="1820728182" sldId="296"/>
            <ac:spMk id="9" creationId="{D993DD36-EC90-7796-C78A-3DF4B2305792}"/>
          </ac:spMkLst>
        </pc:spChg>
        <pc:spChg chg="mod">
          <ac:chgData name="Elsa Pikramenou" userId="893a620f-2320-4e98-abbf-9795d717e0e8" providerId="ADAL" clId="{F40C7B7F-A6F1-4940-9C75-EC1491047B72}" dt="2026-01-28T13:42:50.096" v="2167" actId="948"/>
          <ac:spMkLst>
            <pc:docMk/>
            <pc:sldMk cId="1820728182" sldId="296"/>
            <ac:spMk id="10" creationId="{117193CF-92E0-C92A-45E1-AD6AC499EB02}"/>
          </ac:spMkLst>
        </pc:spChg>
        <pc:spChg chg="mod">
          <ac:chgData name="Elsa Pikramenou" userId="893a620f-2320-4e98-abbf-9795d717e0e8" providerId="ADAL" clId="{F40C7B7F-A6F1-4940-9C75-EC1491047B72}" dt="2026-01-28T11:49:24.070" v="1924" actId="1076"/>
          <ac:spMkLst>
            <pc:docMk/>
            <pc:sldMk cId="1820728182" sldId="296"/>
            <ac:spMk id="11" creationId="{4F8C77FE-7E2A-B11C-3E0B-A9AB341518A8}"/>
          </ac:spMkLst>
        </pc:spChg>
        <pc:picChg chg="mod">
          <ac:chgData name="Elsa Pikramenou" userId="893a620f-2320-4e98-abbf-9795d717e0e8" providerId="ADAL" clId="{F40C7B7F-A6F1-4940-9C75-EC1491047B72}" dt="2026-01-17T18:04:46.053" v="1437" actId="1076"/>
          <ac:picMkLst>
            <pc:docMk/>
            <pc:sldMk cId="1820728182" sldId="296"/>
            <ac:picMk id="2" creationId="{AE4AC154-5C52-A047-3188-7078EAF1CA7E}"/>
          </ac:picMkLst>
        </pc:picChg>
        <pc:picChg chg="add del mod">
          <ac:chgData name="Elsa Pikramenou" userId="893a620f-2320-4e98-abbf-9795d717e0e8" providerId="ADAL" clId="{F40C7B7F-A6F1-4940-9C75-EC1491047B72}" dt="2026-01-28T13:14:25.573" v="2023" actId="478"/>
          <ac:picMkLst>
            <pc:docMk/>
            <pc:sldMk cId="1820728182" sldId="296"/>
            <ac:picMk id="3" creationId="{D9EF6F16-A6B8-0AD0-1D87-242F088C919D}"/>
          </ac:picMkLst>
        </pc:picChg>
      </pc:sldChg>
      <pc:sldChg chg="modSp mod">
        <pc:chgData name="Elsa Pikramenou" userId="893a620f-2320-4e98-abbf-9795d717e0e8" providerId="ADAL" clId="{F40C7B7F-A6F1-4940-9C75-EC1491047B72}" dt="2026-01-22T07:22:45.575" v="1665" actId="6549"/>
        <pc:sldMkLst>
          <pc:docMk/>
          <pc:sldMk cId="3631475879" sldId="297"/>
        </pc:sldMkLst>
        <pc:spChg chg="mod">
          <ac:chgData name="Elsa Pikramenou" userId="893a620f-2320-4e98-abbf-9795d717e0e8" providerId="ADAL" clId="{F40C7B7F-A6F1-4940-9C75-EC1491047B72}" dt="2026-01-22T07:22:45.575" v="1665" actId="6549"/>
          <ac:spMkLst>
            <pc:docMk/>
            <pc:sldMk cId="3631475879" sldId="297"/>
            <ac:spMk id="7" creationId="{0D5BA0EC-1D07-1A07-DA42-988A8C98C002}"/>
          </ac:spMkLst>
        </pc:spChg>
      </pc:sldChg>
      <pc:sldChg chg="addSp modSp mod">
        <pc:chgData name="Elsa Pikramenou" userId="893a620f-2320-4e98-abbf-9795d717e0e8" providerId="ADAL" clId="{F40C7B7F-A6F1-4940-9C75-EC1491047B72}" dt="2026-01-25T23:37:34.353" v="1907" actId="6549"/>
        <pc:sldMkLst>
          <pc:docMk/>
          <pc:sldMk cId="3432145571" sldId="298"/>
        </pc:sldMkLst>
        <pc:spChg chg="mod">
          <ac:chgData name="Elsa Pikramenou" userId="893a620f-2320-4e98-abbf-9795d717e0e8" providerId="ADAL" clId="{F40C7B7F-A6F1-4940-9C75-EC1491047B72}" dt="2026-01-21T08:40:38.257" v="1639" actId="20577"/>
          <ac:spMkLst>
            <pc:docMk/>
            <pc:sldMk cId="3432145571" sldId="298"/>
            <ac:spMk id="7" creationId="{F7678967-BF5C-67BE-360C-3C43CA3CCB61}"/>
          </ac:spMkLst>
        </pc:spChg>
        <pc:spChg chg="mod">
          <ac:chgData name="Elsa Pikramenou" userId="893a620f-2320-4e98-abbf-9795d717e0e8" providerId="ADAL" clId="{F40C7B7F-A6F1-4940-9C75-EC1491047B72}" dt="2026-01-25T23:37:34.353" v="1907" actId="6549"/>
          <ac:spMkLst>
            <pc:docMk/>
            <pc:sldMk cId="3432145571" sldId="298"/>
            <ac:spMk id="8" creationId="{9A92DF12-8F49-870D-8FC1-B2B9794F6C58}"/>
          </ac:spMkLst>
        </pc:spChg>
        <pc:spChg chg="add">
          <ac:chgData name="Elsa Pikramenou" userId="893a620f-2320-4e98-abbf-9795d717e0e8" providerId="ADAL" clId="{F40C7B7F-A6F1-4940-9C75-EC1491047B72}" dt="2026-01-20T08:30:35.262" v="1544"/>
          <ac:spMkLst>
            <pc:docMk/>
            <pc:sldMk cId="3432145571" sldId="298"/>
            <ac:spMk id="9" creationId="{1F7759CB-98A9-55E6-C315-9CCFC3C0BBA4}"/>
          </ac:spMkLst>
        </pc:spChg>
        <pc:spChg chg="add mod">
          <ac:chgData name="Elsa Pikramenou" userId="893a620f-2320-4e98-abbf-9795d717e0e8" providerId="ADAL" clId="{F40C7B7F-A6F1-4940-9C75-EC1491047B72}" dt="2026-01-20T08:30:49.373" v="1545"/>
          <ac:spMkLst>
            <pc:docMk/>
            <pc:sldMk cId="3432145571" sldId="298"/>
            <ac:spMk id="10" creationId="{1AE22ACB-D501-61AC-6FA8-71F24618E3E9}"/>
          </ac:spMkLst>
        </pc:spChg>
      </pc:sldChg>
      <pc:sldChg chg="modSp mod">
        <pc:chgData name="Elsa Pikramenou" userId="893a620f-2320-4e98-abbf-9795d717e0e8" providerId="ADAL" clId="{F40C7B7F-A6F1-4940-9C75-EC1491047B72}" dt="2026-01-26T09:46:37.580" v="1922" actId="20577"/>
        <pc:sldMkLst>
          <pc:docMk/>
          <pc:sldMk cId="2912362390" sldId="299"/>
        </pc:sldMkLst>
        <pc:spChg chg="mod">
          <ac:chgData name="Elsa Pikramenou" userId="893a620f-2320-4e98-abbf-9795d717e0e8" providerId="ADAL" clId="{F40C7B7F-A6F1-4940-9C75-EC1491047B72}" dt="2026-01-26T09:46:37.580" v="1922" actId="20577"/>
          <ac:spMkLst>
            <pc:docMk/>
            <pc:sldMk cId="2912362390" sldId="299"/>
            <ac:spMk id="9" creationId="{B2788F12-DB66-69EA-8743-2256E6853F0E}"/>
          </ac:spMkLst>
        </pc:spChg>
      </pc:sldChg>
      <pc:sldChg chg="modSp mod">
        <pc:chgData name="Elsa Pikramenou" userId="893a620f-2320-4e98-abbf-9795d717e0e8" providerId="ADAL" clId="{F40C7B7F-A6F1-4940-9C75-EC1491047B72}" dt="2026-01-21T17:59:36.991" v="1664" actId="1076"/>
        <pc:sldMkLst>
          <pc:docMk/>
          <pc:sldMk cId="677886041" sldId="300"/>
        </pc:sldMkLst>
        <pc:spChg chg="mod">
          <ac:chgData name="Elsa Pikramenou" userId="893a620f-2320-4e98-abbf-9795d717e0e8" providerId="ADAL" clId="{F40C7B7F-A6F1-4940-9C75-EC1491047B72}" dt="2026-01-21T13:32:51.549" v="1652" actId="20577"/>
          <ac:spMkLst>
            <pc:docMk/>
            <pc:sldMk cId="677886041" sldId="300"/>
            <ac:spMk id="6" creationId="{096943D6-C671-A31C-4B19-40BBA9CB18D3}"/>
          </ac:spMkLst>
        </pc:spChg>
        <pc:spChg chg="mod">
          <ac:chgData name="Elsa Pikramenou" userId="893a620f-2320-4e98-abbf-9795d717e0e8" providerId="ADAL" clId="{F40C7B7F-A6F1-4940-9C75-EC1491047B72}" dt="2026-01-21T17:59:32.625" v="1663" actId="6549"/>
          <ac:spMkLst>
            <pc:docMk/>
            <pc:sldMk cId="677886041" sldId="300"/>
            <ac:spMk id="7" creationId="{9236974F-0008-6003-6FE2-588BDD2080FF}"/>
          </ac:spMkLst>
        </pc:spChg>
        <pc:spChg chg="mod">
          <ac:chgData name="Elsa Pikramenou" userId="893a620f-2320-4e98-abbf-9795d717e0e8" providerId="ADAL" clId="{F40C7B7F-A6F1-4940-9C75-EC1491047B72}" dt="2026-01-21T17:59:36.991" v="1664" actId="1076"/>
          <ac:spMkLst>
            <pc:docMk/>
            <pc:sldMk cId="677886041" sldId="300"/>
            <ac:spMk id="13" creationId="{B16EE348-B3FF-CE58-33D8-FF746B3A1F70}"/>
          </ac:spMkLst>
        </pc:spChg>
      </pc:sldChg>
      <pc:sldChg chg="addSp delSp modSp new mod">
        <pc:chgData name="Elsa Pikramenou" userId="893a620f-2320-4e98-abbf-9795d717e0e8" providerId="ADAL" clId="{F40C7B7F-A6F1-4940-9C75-EC1491047B72}" dt="2026-01-17T18:07:09.960" v="1465" actId="20577"/>
        <pc:sldMkLst>
          <pc:docMk/>
          <pc:sldMk cId="21791986" sldId="302"/>
        </pc:sldMkLst>
        <pc:spChg chg="add mod">
          <ac:chgData name="Elsa Pikramenou" userId="893a620f-2320-4e98-abbf-9795d717e0e8" providerId="ADAL" clId="{F40C7B7F-A6F1-4940-9C75-EC1491047B72}" dt="2026-01-17T10:41:25.993" v="375"/>
          <ac:spMkLst>
            <pc:docMk/>
            <pc:sldMk cId="21791986" sldId="302"/>
            <ac:spMk id="3" creationId="{9D819B00-854C-445B-07FA-310EB892C28B}"/>
          </ac:spMkLst>
        </pc:spChg>
        <pc:spChg chg="add mod">
          <ac:chgData name="Elsa Pikramenou" userId="893a620f-2320-4e98-abbf-9795d717e0e8" providerId="ADAL" clId="{F40C7B7F-A6F1-4940-9C75-EC1491047B72}" dt="2026-01-17T10:41:25.993" v="375"/>
          <ac:spMkLst>
            <pc:docMk/>
            <pc:sldMk cId="21791986" sldId="302"/>
            <ac:spMk id="4" creationId="{FFBF0ECD-6593-6BEF-62F1-9DA86441CB89}"/>
          </ac:spMkLst>
        </pc:spChg>
        <pc:spChg chg="add mod">
          <ac:chgData name="Elsa Pikramenou" userId="893a620f-2320-4e98-abbf-9795d717e0e8" providerId="ADAL" clId="{F40C7B7F-A6F1-4940-9C75-EC1491047B72}" dt="2026-01-17T10:41:25.993" v="375"/>
          <ac:spMkLst>
            <pc:docMk/>
            <pc:sldMk cId="21791986" sldId="302"/>
            <ac:spMk id="5" creationId="{717F7B5E-D8FF-6812-CFE3-503213290CBD}"/>
          </ac:spMkLst>
        </pc:spChg>
        <pc:spChg chg="add mod">
          <ac:chgData name="Elsa Pikramenou" userId="893a620f-2320-4e98-abbf-9795d717e0e8" providerId="ADAL" clId="{F40C7B7F-A6F1-4940-9C75-EC1491047B72}" dt="2026-01-17T10:54:59.091" v="404" actId="1036"/>
          <ac:spMkLst>
            <pc:docMk/>
            <pc:sldMk cId="21791986" sldId="302"/>
            <ac:spMk id="11" creationId="{0B1A6439-430A-ADB1-712D-F9B022AC2E38}"/>
          </ac:spMkLst>
        </pc:spChg>
        <pc:spChg chg="add mod">
          <ac:chgData name="Elsa Pikramenou" userId="893a620f-2320-4e98-abbf-9795d717e0e8" providerId="ADAL" clId="{F40C7B7F-A6F1-4940-9C75-EC1491047B72}" dt="2026-01-17T10:54:59.091" v="404" actId="1036"/>
          <ac:spMkLst>
            <pc:docMk/>
            <pc:sldMk cId="21791986" sldId="302"/>
            <ac:spMk id="12" creationId="{904D5068-ABCF-B709-1C68-03324C7176F9}"/>
          </ac:spMkLst>
        </pc:spChg>
        <pc:spChg chg="add mod">
          <ac:chgData name="Elsa Pikramenou" userId="893a620f-2320-4e98-abbf-9795d717e0e8" providerId="ADAL" clId="{F40C7B7F-A6F1-4940-9C75-EC1491047B72}" dt="2026-01-17T18:07:09.960" v="1465" actId="20577"/>
          <ac:spMkLst>
            <pc:docMk/>
            <pc:sldMk cId="21791986" sldId="302"/>
            <ac:spMk id="14" creationId="{CF44FF94-F8BF-C309-7DE3-1D7EC19663E4}"/>
          </ac:spMkLst>
        </pc:spChg>
        <pc:picChg chg="add mod">
          <ac:chgData name="Elsa Pikramenou" userId="893a620f-2320-4e98-abbf-9795d717e0e8" providerId="ADAL" clId="{F40C7B7F-A6F1-4940-9C75-EC1491047B72}" dt="2026-01-17T10:55:04.200" v="405" actId="1076"/>
          <ac:picMkLst>
            <pc:docMk/>
            <pc:sldMk cId="21791986" sldId="302"/>
            <ac:picMk id="10" creationId="{65A65AAA-2364-46BE-6686-1152DF7ACA65}"/>
          </ac:picMkLst>
        </pc:picChg>
      </pc:sldChg>
      <pc:sldChg chg="addSp delSp modSp new mod">
        <pc:chgData name="Elsa Pikramenou" userId="893a620f-2320-4e98-abbf-9795d717e0e8" providerId="ADAL" clId="{F40C7B7F-A6F1-4940-9C75-EC1491047B72}" dt="2026-01-24T16:33:13.824" v="1730" actId="948"/>
        <pc:sldMkLst>
          <pc:docMk/>
          <pc:sldMk cId="2501471363" sldId="303"/>
        </pc:sldMkLst>
        <pc:spChg chg="add mod">
          <ac:chgData name="Elsa Pikramenou" userId="893a620f-2320-4e98-abbf-9795d717e0e8" providerId="ADAL" clId="{F40C7B7F-A6F1-4940-9C75-EC1491047B72}" dt="2026-01-24T16:33:13.824" v="1730" actId="948"/>
          <ac:spMkLst>
            <pc:docMk/>
            <pc:sldMk cId="2501471363" sldId="303"/>
            <ac:spMk id="3" creationId="{BDD3FC39-23CA-C68D-5674-A525ED6E61C9}"/>
          </ac:spMkLst>
        </pc:spChg>
        <pc:spChg chg="add mod">
          <ac:chgData name="Elsa Pikramenou" userId="893a620f-2320-4e98-abbf-9795d717e0e8" providerId="ADAL" clId="{F40C7B7F-A6F1-4940-9C75-EC1491047B72}" dt="2026-01-17T16:25:22.051" v="906"/>
          <ac:spMkLst>
            <pc:docMk/>
            <pc:sldMk cId="2501471363" sldId="303"/>
            <ac:spMk id="4" creationId="{244AE49E-48C2-AC31-2514-55B5B81ED75C}"/>
          </ac:spMkLst>
        </pc:spChg>
        <pc:spChg chg="add mod">
          <ac:chgData name="Elsa Pikramenou" userId="893a620f-2320-4e98-abbf-9795d717e0e8" providerId="ADAL" clId="{F40C7B7F-A6F1-4940-9C75-EC1491047B72}" dt="2026-01-17T16:25:22.051" v="906"/>
          <ac:spMkLst>
            <pc:docMk/>
            <pc:sldMk cId="2501471363" sldId="303"/>
            <ac:spMk id="5" creationId="{07655005-21C5-71ED-56B4-74DF073A56EE}"/>
          </ac:spMkLst>
        </pc:spChg>
        <pc:spChg chg="add mod">
          <ac:chgData name="Elsa Pikramenou" userId="893a620f-2320-4e98-abbf-9795d717e0e8" providerId="ADAL" clId="{F40C7B7F-A6F1-4940-9C75-EC1491047B72}" dt="2026-01-17T16:25:22.051" v="906"/>
          <ac:spMkLst>
            <pc:docMk/>
            <pc:sldMk cId="2501471363" sldId="303"/>
            <ac:spMk id="6" creationId="{1E4A3385-7C9C-5369-FCBB-C5147B03F5CC}"/>
          </ac:spMkLst>
        </pc:spChg>
        <pc:spChg chg="add mod">
          <ac:chgData name="Elsa Pikramenou" userId="893a620f-2320-4e98-abbf-9795d717e0e8" providerId="ADAL" clId="{F40C7B7F-A6F1-4940-9C75-EC1491047B72}" dt="2026-01-23T20:32:39.874" v="1701"/>
          <ac:spMkLst>
            <pc:docMk/>
            <pc:sldMk cId="2501471363" sldId="303"/>
            <ac:spMk id="9" creationId="{4E34561D-87A8-D3FF-DBF8-CB63DB054AA3}"/>
          </ac:spMkLst>
        </pc:spChg>
      </pc:sldChg>
      <pc:sldChg chg="addSp delSp modSp new mod ord">
        <pc:chgData name="Elsa Pikramenou" userId="893a620f-2320-4e98-abbf-9795d717e0e8" providerId="ADAL" clId="{F40C7B7F-A6F1-4940-9C75-EC1491047B72}" dt="2026-01-28T15:47:45.195" v="2171" actId="20577"/>
        <pc:sldMkLst>
          <pc:docMk/>
          <pc:sldMk cId="3394875678" sldId="304"/>
        </pc:sldMkLst>
        <pc:spChg chg="add mod">
          <ac:chgData name="Elsa Pikramenou" userId="893a620f-2320-4e98-abbf-9795d717e0e8" providerId="ADAL" clId="{F40C7B7F-A6F1-4940-9C75-EC1491047B72}" dt="2026-01-24T16:33:36.505" v="1732" actId="1076"/>
          <ac:spMkLst>
            <pc:docMk/>
            <pc:sldMk cId="3394875678" sldId="304"/>
            <ac:spMk id="2" creationId="{201FF9EF-B160-AAA5-91E6-E9A18ABB9DB9}"/>
          </ac:spMkLst>
        </pc:spChg>
        <pc:spChg chg="add del">
          <ac:chgData name="Elsa Pikramenou" userId="893a620f-2320-4e98-abbf-9795d717e0e8" providerId="ADAL" clId="{F40C7B7F-A6F1-4940-9C75-EC1491047B72}" dt="2026-01-28T15:47:19.933" v="2169" actId="478"/>
          <ac:spMkLst>
            <pc:docMk/>
            <pc:sldMk cId="3394875678" sldId="304"/>
            <ac:spMk id="3" creationId="{24326F92-1CEC-EB1A-F7B3-0D738B46DD78}"/>
          </ac:spMkLst>
        </pc:spChg>
        <pc:spChg chg="add mod">
          <ac:chgData name="Elsa Pikramenou" userId="893a620f-2320-4e98-abbf-9795d717e0e8" providerId="ADAL" clId="{F40C7B7F-A6F1-4940-9C75-EC1491047B72}" dt="2026-01-17T16:51:52.209" v="1166"/>
          <ac:spMkLst>
            <pc:docMk/>
            <pc:sldMk cId="3394875678" sldId="304"/>
            <ac:spMk id="4" creationId="{6876411E-DC4A-6946-3ECF-9A6606F8EADB}"/>
          </ac:spMkLst>
        </pc:spChg>
        <pc:spChg chg="add mod">
          <ac:chgData name="Elsa Pikramenou" userId="893a620f-2320-4e98-abbf-9795d717e0e8" providerId="ADAL" clId="{F40C7B7F-A6F1-4940-9C75-EC1491047B72}" dt="2026-01-17T16:51:52.209" v="1166"/>
          <ac:spMkLst>
            <pc:docMk/>
            <pc:sldMk cId="3394875678" sldId="304"/>
            <ac:spMk id="5" creationId="{1844A927-C1FF-73B5-C692-2DADB7B192E0}"/>
          </ac:spMkLst>
        </pc:spChg>
        <pc:spChg chg="add mod">
          <ac:chgData name="Elsa Pikramenou" userId="893a620f-2320-4e98-abbf-9795d717e0e8" providerId="ADAL" clId="{F40C7B7F-A6F1-4940-9C75-EC1491047B72}" dt="2026-01-17T16:51:52.209" v="1166"/>
          <ac:spMkLst>
            <pc:docMk/>
            <pc:sldMk cId="3394875678" sldId="304"/>
            <ac:spMk id="6" creationId="{E74D4328-0FBE-4B1E-8294-BA403A0673D5}"/>
          </ac:spMkLst>
        </pc:spChg>
        <pc:spChg chg="add mod">
          <ac:chgData name="Elsa Pikramenou" userId="893a620f-2320-4e98-abbf-9795d717e0e8" providerId="ADAL" clId="{F40C7B7F-A6F1-4940-9C75-EC1491047B72}" dt="2026-01-24T16:33:57.480" v="1735" actId="1076"/>
          <ac:spMkLst>
            <pc:docMk/>
            <pc:sldMk cId="3394875678" sldId="304"/>
            <ac:spMk id="7" creationId="{B00088B3-C3AB-7FAD-5D6D-25504038EEE3}"/>
          </ac:spMkLst>
        </pc:spChg>
        <pc:spChg chg="add mod">
          <ac:chgData name="Elsa Pikramenou" userId="893a620f-2320-4e98-abbf-9795d717e0e8" providerId="ADAL" clId="{F40C7B7F-A6F1-4940-9C75-EC1491047B72}" dt="2026-01-25T13:08:53.237" v="1874" actId="20577"/>
          <ac:spMkLst>
            <pc:docMk/>
            <pc:sldMk cId="3394875678" sldId="304"/>
            <ac:spMk id="8" creationId="{0B73C945-9C59-BCC8-AE29-8E41E13C3800}"/>
          </ac:spMkLst>
        </pc:spChg>
        <pc:spChg chg="add mod">
          <ac:chgData name="Elsa Pikramenou" userId="893a620f-2320-4e98-abbf-9795d717e0e8" providerId="ADAL" clId="{F40C7B7F-A6F1-4940-9C75-EC1491047B72}" dt="2026-01-24T16:38:05.742" v="1851" actId="1076"/>
          <ac:spMkLst>
            <pc:docMk/>
            <pc:sldMk cId="3394875678" sldId="304"/>
            <ac:spMk id="9" creationId="{D4DCCDE3-3B4D-CF12-1EA6-E1C9F1533D39}"/>
          </ac:spMkLst>
        </pc:spChg>
        <pc:spChg chg="add mod">
          <ac:chgData name="Elsa Pikramenou" userId="893a620f-2320-4e98-abbf-9795d717e0e8" providerId="ADAL" clId="{F40C7B7F-A6F1-4940-9C75-EC1491047B72}" dt="2026-01-28T15:47:45.195" v="2171" actId="20577"/>
          <ac:spMkLst>
            <pc:docMk/>
            <pc:sldMk cId="3394875678" sldId="304"/>
            <ac:spMk id="10" creationId="{EAEEC186-177F-EAD5-C2CA-FF8372D76C81}"/>
          </ac:spMkLst>
        </pc:spChg>
      </pc:sldChg>
      <pc:sldChg chg="addSp modSp new mod">
        <pc:chgData name="Elsa Pikramenou" userId="893a620f-2320-4e98-abbf-9795d717e0e8" providerId="ADAL" clId="{F40C7B7F-A6F1-4940-9C75-EC1491047B72}" dt="2026-01-28T13:25:04.116" v="2153" actId="179"/>
        <pc:sldMkLst>
          <pc:docMk/>
          <pc:sldMk cId="3412474214" sldId="305"/>
        </pc:sldMkLst>
        <pc:spChg chg="add mod">
          <ac:chgData name="Elsa Pikramenou" userId="893a620f-2320-4e98-abbf-9795d717e0e8" providerId="ADAL" clId="{F40C7B7F-A6F1-4940-9C75-EC1491047B72}" dt="2026-01-28T13:13:38.082" v="2019"/>
          <ac:spMkLst>
            <pc:docMk/>
            <pc:sldMk cId="3412474214" sldId="305"/>
            <ac:spMk id="3" creationId="{64336EA2-1B42-8028-5F7B-AB9BF7C8FA37}"/>
          </ac:spMkLst>
        </pc:spChg>
        <pc:spChg chg="add mod">
          <ac:chgData name="Elsa Pikramenou" userId="893a620f-2320-4e98-abbf-9795d717e0e8" providerId="ADAL" clId="{F40C7B7F-A6F1-4940-9C75-EC1491047B72}" dt="2026-01-28T13:13:38.082" v="2019"/>
          <ac:spMkLst>
            <pc:docMk/>
            <pc:sldMk cId="3412474214" sldId="305"/>
            <ac:spMk id="4" creationId="{4FE4C656-BC84-ABFB-B380-87EE13EB74F5}"/>
          </ac:spMkLst>
        </pc:spChg>
        <pc:spChg chg="add mod">
          <ac:chgData name="Elsa Pikramenou" userId="893a620f-2320-4e98-abbf-9795d717e0e8" providerId="ADAL" clId="{F40C7B7F-A6F1-4940-9C75-EC1491047B72}" dt="2026-01-28T13:13:38.082" v="2019"/>
          <ac:spMkLst>
            <pc:docMk/>
            <pc:sldMk cId="3412474214" sldId="305"/>
            <ac:spMk id="5" creationId="{11469743-29BA-C32D-9A57-E042103C24B3}"/>
          </ac:spMkLst>
        </pc:spChg>
        <pc:spChg chg="add mod">
          <ac:chgData name="Elsa Pikramenou" userId="893a620f-2320-4e98-abbf-9795d717e0e8" providerId="ADAL" clId="{F40C7B7F-A6F1-4940-9C75-EC1491047B72}" dt="2026-01-28T13:13:38.082" v="2019"/>
          <ac:spMkLst>
            <pc:docMk/>
            <pc:sldMk cId="3412474214" sldId="305"/>
            <ac:spMk id="6" creationId="{89552F6F-F8DC-437E-2B26-5F7A39398E33}"/>
          </ac:spMkLst>
        </pc:spChg>
        <pc:spChg chg="add mod">
          <ac:chgData name="Elsa Pikramenou" userId="893a620f-2320-4e98-abbf-9795d717e0e8" providerId="ADAL" clId="{F40C7B7F-A6F1-4940-9C75-EC1491047B72}" dt="2026-01-28T13:25:04.116" v="2153" actId="179"/>
          <ac:spMkLst>
            <pc:docMk/>
            <pc:sldMk cId="3412474214" sldId="305"/>
            <ac:spMk id="7" creationId="{307D1739-16D4-E7B7-E714-702ACD98DF33}"/>
          </ac:spMkLst>
        </pc:spChg>
        <pc:spChg chg="add mod">
          <ac:chgData name="Elsa Pikramenou" userId="893a620f-2320-4e98-abbf-9795d717e0e8" providerId="ADAL" clId="{F40C7B7F-A6F1-4940-9C75-EC1491047B72}" dt="2026-01-28T13:13:38.082" v="2019"/>
          <ac:spMkLst>
            <pc:docMk/>
            <pc:sldMk cId="3412474214" sldId="305"/>
            <ac:spMk id="8" creationId="{B3CEBA2C-4BFA-6940-0B77-1EC1D01B2735}"/>
          </ac:spMkLst>
        </pc:spChg>
        <pc:spChg chg="add mod">
          <ac:chgData name="Elsa Pikramenou" userId="893a620f-2320-4e98-abbf-9795d717e0e8" providerId="ADAL" clId="{F40C7B7F-A6F1-4940-9C75-EC1491047B72}" dt="2026-01-28T13:13:38.082" v="2019"/>
          <ac:spMkLst>
            <pc:docMk/>
            <pc:sldMk cId="3412474214" sldId="305"/>
            <ac:spMk id="9" creationId="{90BA0CE5-6EF7-39EE-3AF5-0B2AB90E7DA0}"/>
          </ac:spMkLst>
        </pc:spChg>
        <pc:spChg chg="add mod">
          <ac:chgData name="Elsa Pikramenou" userId="893a620f-2320-4e98-abbf-9795d717e0e8" providerId="ADAL" clId="{F40C7B7F-A6F1-4940-9C75-EC1491047B72}" dt="2026-01-28T13:13:38.082" v="2019"/>
          <ac:spMkLst>
            <pc:docMk/>
            <pc:sldMk cId="3412474214" sldId="305"/>
            <ac:spMk id="10" creationId="{9BAFBD9E-7BA0-0EB9-BD96-820697F7EBB2}"/>
          </ac:spMkLst>
        </pc:spChg>
        <pc:picChg chg="add mod">
          <ac:chgData name="Elsa Pikramenou" userId="893a620f-2320-4e98-abbf-9795d717e0e8" providerId="ADAL" clId="{F40C7B7F-A6F1-4940-9C75-EC1491047B72}" dt="2026-01-28T13:13:38.082" v="2019"/>
          <ac:picMkLst>
            <pc:docMk/>
            <pc:sldMk cId="3412474214" sldId="305"/>
            <ac:picMk id="2" creationId="{47AAC956-4691-45A7-40CE-EB7062D1A232}"/>
          </ac:picMkLst>
        </pc:picChg>
        <pc:picChg chg="add mod">
          <ac:chgData name="Elsa Pikramenou" userId="893a620f-2320-4e98-abbf-9795d717e0e8" providerId="ADAL" clId="{F40C7B7F-A6F1-4940-9C75-EC1491047B72}" dt="2026-01-28T13:24:54.601" v="2151" actId="1076"/>
          <ac:picMkLst>
            <pc:docMk/>
            <pc:sldMk cId="3412474214" sldId="305"/>
            <ac:picMk id="11" creationId="{49C5C795-93A4-0BE6-7911-00A90DED4E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9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DAEA8-C2D6-2013-8F72-90808243DFF6}"/>
              </a:ext>
            </a:extLst>
          </p:cNvPr>
          <p:cNvSpPr txBox="1"/>
          <p:nvPr userDrawn="1"/>
        </p:nvSpPr>
        <p:spPr>
          <a:xfrm>
            <a:off x="0" y="1701848"/>
            <a:ext cx="7559675" cy="338554"/>
          </a:xfrm>
          <a:prstGeom prst="rect">
            <a:avLst/>
          </a:prstGeom>
          <a:noFill/>
        </p:spPr>
        <p:txBody>
          <a:bodyPr wrap="square" rtlCol="0">
            <a:spAutoFit/>
          </a:bodyPr>
          <a:lstStyle/>
          <a:p>
            <a:pPr algn="ctr"/>
            <a:r>
              <a:rPr lang="en-US" sz="1600" b="1" i="0" u="none" strike="noStrike" kern="1200">
                <a:solidFill>
                  <a:schemeClr val="bg1"/>
                </a:solidFill>
                <a:effectLst/>
                <a:latin typeface="Lato" panose="020F0502020204030203" pitchFamily="34" charset="0"/>
                <a:ea typeface="Lato" panose="020F0502020204030203" pitchFamily="34" charset="0"/>
                <a:cs typeface="Lato" panose="020F0502020204030203" pitchFamily="34" charset="0"/>
              </a:rPr>
              <a:t>Saturday, 31 January 2026</a:t>
            </a:r>
            <a:endParaRPr lang="en-IL" sz="1600" b="1" i="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9215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9B84EF-34CE-889D-EC05-108A1E6B70C2}"/>
              </a:ext>
            </a:extLst>
          </p:cNvPr>
          <p:cNvSpPr/>
          <p:nvPr userDrawn="1"/>
        </p:nvSpPr>
        <p:spPr>
          <a:xfrm>
            <a:off x="-1" y="-1"/>
            <a:ext cx="7559676" cy="1069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TextBox 3">
            <a:extLst>
              <a:ext uri="{FF2B5EF4-FFF2-40B4-BE49-F238E27FC236}">
                <a16:creationId xmlns:a16="http://schemas.microsoft.com/office/drawing/2014/main" id="{9E178F39-F438-7416-075B-76166CD9B0BF}"/>
              </a:ext>
            </a:extLst>
          </p:cNvPr>
          <p:cNvSpPr txBox="1"/>
          <p:nvPr userDrawn="1"/>
        </p:nvSpPr>
        <p:spPr>
          <a:xfrm>
            <a:off x="5270301" y="10082719"/>
            <a:ext cx="2038942" cy="502702"/>
          </a:xfrm>
          <a:prstGeom prst="rect">
            <a:avLst/>
          </a:prstGeom>
          <a:noFill/>
        </p:spPr>
        <p:txBody>
          <a:bodyPr wrap="square" rtlCol="0">
            <a:spAutoFit/>
          </a:bodyPr>
          <a:lstStyle/>
          <a:p>
            <a:pPr algn="ctr">
              <a:lnSpc>
                <a:spcPts val="1600"/>
              </a:lnSpc>
            </a:pPr>
            <a:r>
              <a:rPr lang="en-US" sz="1500" kern="1200">
                <a:solidFill>
                  <a:srgbClr val="008657"/>
                </a:solidFill>
                <a:effectLst/>
                <a:latin typeface="+mn-lt"/>
                <a:ea typeface="+mn-ea"/>
                <a:cs typeface="+mn-cs"/>
              </a:rPr>
              <a:t>Info and Registrations </a:t>
            </a:r>
          </a:p>
          <a:p>
            <a:pPr algn="ctr">
              <a:lnSpc>
                <a:spcPts val="1600"/>
              </a:lnSpc>
            </a:pPr>
            <a:r>
              <a:rPr lang="en-US" sz="1500" b="1" kern="1200" spc="300" err="1">
                <a:solidFill>
                  <a:srgbClr val="008657"/>
                </a:solidFill>
                <a:effectLst/>
                <a:latin typeface="+mn-lt"/>
                <a:ea typeface="+mn-ea"/>
                <a:cs typeface="+mn-cs"/>
              </a:rPr>
              <a:t>esraeurope.org</a:t>
            </a:r>
            <a:endParaRPr lang="en-US" sz="1500" kern="1200" spc="300">
              <a:solidFill>
                <a:srgbClr val="008657"/>
              </a:solidFill>
              <a:effectLst/>
              <a:latin typeface="+mn-lt"/>
              <a:ea typeface="+mn-ea"/>
              <a:cs typeface="+mn-cs"/>
            </a:endParaRPr>
          </a:p>
        </p:txBody>
      </p:sp>
      <p:grpSp>
        <p:nvGrpSpPr>
          <p:cNvPr id="5" name="Group 4">
            <a:extLst>
              <a:ext uri="{FF2B5EF4-FFF2-40B4-BE49-F238E27FC236}">
                <a16:creationId xmlns:a16="http://schemas.microsoft.com/office/drawing/2014/main" id="{6713EAA0-D6AB-E8F5-A121-46A9C1E30DE6}"/>
              </a:ext>
            </a:extLst>
          </p:cNvPr>
          <p:cNvGrpSpPr/>
          <p:nvPr userDrawn="1"/>
        </p:nvGrpSpPr>
        <p:grpSpPr>
          <a:xfrm>
            <a:off x="279227" y="9966037"/>
            <a:ext cx="4385133" cy="585353"/>
            <a:chOff x="251523" y="273780"/>
            <a:chExt cx="6070867" cy="754920"/>
          </a:xfrm>
        </p:grpSpPr>
        <p:pic>
          <p:nvPicPr>
            <p:cNvPr id="6" name="Picture 5" descr="Blue text on a black background&#10;&#10;AI-generated content may be incorrect.">
              <a:extLst>
                <a:ext uri="{FF2B5EF4-FFF2-40B4-BE49-F238E27FC236}">
                  <a16:creationId xmlns:a16="http://schemas.microsoft.com/office/drawing/2014/main" id="{1F4136B4-D523-0585-1C04-EA0798DBD5EF}"/>
                </a:ext>
              </a:extLst>
            </p:cNvPr>
            <p:cNvPicPr>
              <a:picLocks noChangeAspect="1"/>
            </p:cNvPicPr>
            <p:nvPr userDrawn="1"/>
          </p:nvPicPr>
          <p:blipFill>
            <a:blip r:embed="rId2"/>
            <a:stretch>
              <a:fillRect/>
            </a:stretch>
          </p:blipFill>
          <p:spPr>
            <a:xfrm>
              <a:off x="251523" y="273780"/>
              <a:ext cx="2926610" cy="754920"/>
            </a:xfrm>
            <a:prstGeom prst="rect">
              <a:avLst/>
            </a:prstGeom>
          </p:spPr>
        </p:pic>
        <p:grpSp>
          <p:nvGrpSpPr>
            <p:cNvPr id="7" name="Group 6">
              <a:extLst>
                <a:ext uri="{FF2B5EF4-FFF2-40B4-BE49-F238E27FC236}">
                  <a16:creationId xmlns:a16="http://schemas.microsoft.com/office/drawing/2014/main" id="{4BFD3137-E1CB-8E79-DDD8-828800E37BC2}"/>
                </a:ext>
              </a:extLst>
            </p:cNvPr>
            <p:cNvGrpSpPr/>
            <p:nvPr userDrawn="1"/>
          </p:nvGrpSpPr>
          <p:grpSpPr>
            <a:xfrm>
              <a:off x="3375567" y="520858"/>
              <a:ext cx="2946823" cy="499796"/>
              <a:chOff x="3096167" y="482758"/>
              <a:chExt cx="2946823" cy="499796"/>
            </a:xfrm>
          </p:grpSpPr>
          <p:pic>
            <p:nvPicPr>
              <p:cNvPr id="8" name="Picture 7" descr="A close-up of a logo&#10;&#10;AI-generated content may be incorrect.">
                <a:extLst>
                  <a:ext uri="{FF2B5EF4-FFF2-40B4-BE49-F238E27FC236}">
                    <a16:creationId xmlns:a16="http://schemas.microsoft.com/office/drawing/2014/main" id="{9C37F064-E9D9-C6C3-8B4C-0780D078A441}"/>
                  </a:ext>
                </a:extLst>
              </p:cNvPr>
              <p:cNvPicPr>
                <a:picLocks noChangeAspect="1"/>
              </p:cNvPicPr>
              <p:nvPr userDrawn="1"/>
            </p:nvPicPr>
            <p:blipFill>
              <a:blip r:embed="rId3"/>
              <a:stretch>
                <a:fillRect/>
              </a:stretch>
            </p:blipFill>
            <p:spPr>
              <a:xfrm>
                <a:off x="3096167" y="548185"/>
                <a:ext cx="805651" cy="370274"/>
              </a:xfrm>
              <a:prstGeom prst="rect">
                <a:avLst/>
              </a:prstGeom>
            </p:spPr>
          </p:pic>
          <p:pic>
            <p:nvPicPr>
              <p:cNvPr id="9" name="Picture 8" descr="A close-up of a logo&#10;&#10;AI-generated content may be incorrect.">
                <a:extLst>
                  <a:ext uri="{FF2B5EF4-FFF2-40B4-BE49-F238E27FC236}">
                    <a16:creationId xmlns:a16="http://schemas.microsoft.com/office/drawing/2014/main" id="{D3EDF114-76AF-B777-DBAA-806A9C8D7CDA}"/>
                  </a:ext>
                </a:extLst>
              </p:cNvPr>
              <p:cNvPicPr>
                <a:picLocks noChangeAspect="1"/>
              </p:cNvPicPr>
              <p:nvPr userDrawn="1"/>
            </p:nvPicPr>
            <p:blipFill>
              <a:blip r:embed="rId4">
                <a:alphaModFix/>
              </a:blip>
              <a:stretch>
                <a:fillRect/>
              </a:stretch>
            </p:blipFill>
            <p:spPr>
              <a:xfrm>
                <a:off x="4040731" y="499797"/>
                <a:ext cx="479708" cy="479708"/>
              </a:xfrm>
              <a:prstGeom prst="rect">
                <a:avLst/>
              </a:prstGeom>
            </p:spPr>
          </p:pic>
          <p:pic>
            <p:nvPicPr>
              <p:cNvPr id="10" name="Picture 9" descr="A logo with a globe and text&#10;&#10;AI-generated content may be incorrect.">
                <a:extLst>
                  <a:ext uri="{FF2B5EF4-FFF2-40B4-BE49-F238E27FC236}">
                    <a16:creationId xmlns:a16="http://schemas.microsoft.com/office/drawing/2014/main" id="{ADEA82DA-303A-3A3E-B79B-695302259143}"/>
                  </a:ext>
                </a:extLst>
              </p:cNvPr>
              <p:cNvPicPr>
                <a:picLocks noChangeAspect="1"/>
              </p:cNvPicPr>
              <p:nvPr userDrawn="1"/>
            </p:nvPicPr>
            <p:blipFill>
              <a:blip r:embed="rId5"/>
              <a:stretch>
                <a:fillRect/>
              </a:stretch>
            </p:blipFill>
            <p:spPr>
              <a:xfrm>
                <a:off x="4607913" y="482758"/>
                <a:ext cx="865032" cy="499796"/>
              </a:xfrm>
              <a:prstGeom prst="rect">
                <a:avLst/>
              </a:prstGeom>
            </p:spPr>
          </p:pic>
          <p:pic>
            <p:nvPicPr>
              <p:cNvPr id="11" name="Picture 10" descr="A circular emblem with text and symbols&#10;&#10;AI-generated content may be incorrect.">
                <a:extLst>
                  <a:ext uri="{FF2B5EF4-FFF2-40B4-BE49-F238E27FC236}">
                    <a16:creationId xmlns:a16="http://schemas.microsoft.com/office/drawing/2014/main" id="{DB17CB00-EFA2-61CD-A473-6A91C100F5CF}"/>
                  </a:ext>
                </a:extLst>
              </p:cNvPr>
              <p:cNvPicPr>
                <a:picLocks noChangeAspect="1"/>
              </p:cNvPicPr>
              <p:nvPr userDrawn="1"/>
            </p:nvPicPr>
            <p:blipFill>
              <a:blip r:embed="rId6"/>
              <a:stretch>
                <a:fillRect/>
              </a:stretch>
            </p:blipFill>
            <p:spPr>
              <a:xfrm>
                <a:off x="5595362" y="511155"/>
                <a:ext cx="447628" cy="447628"/>
              </a:xfrm>
              <a:prstGeom prst="rect">
                <a:avLst/>
              </a:prstGeom>
            </p:spPr>
          </p:pic>
        </p:grpSp>
      </p:grpSp>
      <p:cxnSp>
        <p:nvCxnSpPr>
          <p:cNvPr id="12" name="Straight Connector 11">
            <a:extLst>
              <a:ext uri="{FF2B5EF4-FFF2-40B4-BE49-F238E27FC236}">
                <a16:creationId xmlns:a16="http://schemas.microsoft.com/office/drawing/2014/main" id="{D72B9F7D-1208-66D8-0681-4215BFE14F8C}"/>
              </a:ext>
            </a:extLst>
          </p:cNvPr>
          <p:cNvCxnSpPr>
            <a:cxnSpLocks/>
          </p:cNvCxnSpPr>
          <p:nvPr userDrawn="1"/>
        </p:nvCxnSpPr>
        <p:spPr>
          <a:xfrm>
            <a:off x="191510" y="9864439"/>
            <a:ext cx="7176654" cy="0"/>
          </a:xfrm>
          <a:prstGeom prst="line">
            <a:avLst/>
          </a:prstGeom>
          <a:ln w="8890">
            <a:solidFill>
              <a:srgbClr val="2FB45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2571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close-up of a white cell&#10;&#10;AI-generated content may be incorrect.">
            <a:extLst>
              <a:ext uri="{FF2B5EF4-FFF2-40B4-BE49-F238E27FC236}">
                <a16:creationId xmlns:a16="http://schemas.microsoft.com/office/drawing/2014/main" id="{A3ED9677-972F-519C-5E65-43625931BE27}"/>
              </a:ext>
            </a:extLst>
          </p:cNvPr>
          <p:cNvPicPr>
            <a:picLocks noChangeAspect="1"/>
          </p:cNvPicPr>
          <p:nvPr userDrawn="1"/>
        </p:nvPicPr>
        <p:blipFill>
          <a:blip r:embed="rId5">
            <a:alphaModFix/>
          </a:blip>
          <a:srcRect l="3358" t="32439" r="22150" b="3251"/>
          <a:stretch>
            <a:fillRect/>
          </a:stretch>
        </p:blipFill>
        <p:spPr>
          <a:xfrm>
            <a:off x="3666836" y="0"/>
            <a:ext cx="3892839" cy="3408218"/>
          </a:xfrm>
          <a:prstGeom prst="rect">
            <a:avLst/>
          </a:prstGeom>
        </p:spPr>
      </p:pic>
      <p:sp>
        <p:nvSpPr>
          <p:cNvPr id="10" name="TextBox 9">
            <a:extLst>
              <a:ext uri="{FF2B5EF4-FFF2-40B4-BE49-F238E27FC236}">
                <a16:creationId xmlns:a16="http://schemas.microsoft.com/office/drawing/2014/main" id="{E699AD23-286D-E7BF-EE30-64296BB94853}"/>
              </a:ext>
            </a:extLst>
          </p:cNvPr>
          <p:cNvSpPr txBox="1"/>
          <p:nvPr userDrawn="1"/>
        </p:nvSpPr>
        <p:spPr>
          <a:xfrm>
            <a:off x="0" y="1706137"/>
            <a:ext cx="7559199" cy="338554"/>
          </a:xfrm>
          <a:prstGeom prst="rect">
            <a:avLst/>
          </a:prstGeom>
          <a:noFill/>
        </p:spPr>
        <p:txBody>
          <a:bodyPr wrap="square" rtlCol="0">
            <a:spAutoFit/>
          </a:bodyPr>
          <a:lstStyle/>
          <a:p>
            <a:pPr algn="ctr"/>
            <a:r>
              <a:rPr lang="en-US" sz="1600" b="1" i="0">
                <a:solidFill>
                  <a:schemeClr val="bg1"/>
                </a:solidFill>
                <a:latin typeface="Lato" panose="020F0502020204030203" pitchFamily="34" charset="0"/>
                <a:ea typeface="Lato" panose="020F0502020204030203" pitchFamily="34" charset="0"/>
                <a:cs typeface="Lato" panose="020F0502020204030203" pitchFamily="34" charset="0"/>
              </a:rPr>
              <a:t>Saturday, 27 January 2024 </a:t>
            </a:r>
            <a:endParaRPr lang="en-IL" sz="1600" b="1" i="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7DBF2693-4E07-771A-00A5-9A9C48FBD82A}"/>
              </a:ext>
            </a:extLst>
          </p:cNvPr>
          <p:cNvSpPr/>
          <p:nvPr userDrawn="1"/>
        </p:nvSpPr>
        <p:spPr>
          <a:xfrm>
            <a:off x="-1" y="1677416"/>
            <a:ext cx="7559676" cy="368300"/>
          </a:xfrm>
          <a:prstGeom prst="rect">
            <a:avLst/>
          </a:prstGeom>
          <a:solidFill>
            <a:srgbClr val="2FB4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4" name="Picture 3" descr="A black and green squares&#10;&#10;AI-generated content may be incorrect.">
            <a:extLst>
              <a:ext uri="{FF2B5EF4-FFF2-40B4-BE49-F238E27FC236}">
                <a16:creationId xmlns:a16="http://schemas.microsoft.com/office/drawing/2014/main" id="{DD60E4EA-1BB7-9F02-C264-4443D34DB8FF}"/>
              </a:ext>
            </a:extLst>
          </p:cNvPr>
          <p:cNvPicPr>
            <a:picLocks noChangeAspect="1"/>
          </p:cNvPicPr>
          <p:nvPr userDrawn="1"/>
        </p:nvPicPr>
        <p:blipFill>
          <a:blip r:embed="rId6"/>
          <a:stretch>
            <a:fillRect/>
          </a:stretch>
        </p:blipFill>
        <p:spPr>
          <a:xfrm>
            <a:off x="3720811" y="0"/>
            <a:ext cx="3848100" cy="1676400"/>
          </a:xfrm>
          <a:prstGeom prst="rect">
            <a:avLst/>
          </a:prstGeom>
        </p:spPr>
      </p:pic>
      <p:sp>
        <p:nvSpPr>
          <p:cNvPr id="6" name="TextBox 5">
            <a:extLst>
              <a:ext uri="{FF2B5EF4-FFF2-40B4-BE49-F238E27FC236}">
                <a16:creationId xmlns:a16="http://schemas.microsoft.com/office/drawing/2014/main" id="{31F902CE-EA9A-A496-910D-819465766512}"/>
              </a:ext>
            </a:extLst>
          </p:cNvPr>
          <p:cNvSpPr txBox="1"/>
          <p:nvPr userDrawn="1"/>
        </p:nvSpPr>
        <p:spPr>
          <a:xfrm>
            <a:off x="5270301" y="10082719"/>
            <a:ext cx="2038942" cy="502702"/>
          </a:xfrm>
          <a:prstGeom prst="rect">
            <a:avLst/>
          </a:prstGeom>
          <a:noFill/>
        </p:spPr>
        <p:txBody>
          <a:bodyPr wrap="square" rtlCol="0">
            <a:spAutoFit/>
          </a:bodyPr>
          <a:lstStyle/>
          <a:p>
            <a:pPr algn="ctr">
              <a:lnSpc>
                <a:spcPts val="1600"/>
              </a:lnSpc>
            </a:pPr>
            <a:r>
              <a:rPr lang="en-US" sz="1500" kern="1200">
                <a:solidFill>
                  <a:srgbClr val="008657"/>
                </a:solidFill>
                <a:effectLst/>
                <a:latin typeface="+mn-lt"/>
                <a:ea typeface="+mn-ea"/>
                <a:cs typeface="+mn-cs"/>
              </a:rPr>
              <a:t>Info and Registrations </a:t>
            </a:r>
          </a:p>
          <a:p>
            <a:pPr algn="ctr">
              <a:lnSpc>
                <a:spcPts val="1600"/>
              </a:lnSpc>
            </a:pPr>
            <a:r>
              <a:rPr lang="en-US" sz="1500" b="1" kern="1200" spc="300" err="1">
                <a:solidFill>
                  <a:srgbClr val="008657"/>
                </a:solidFill>
                <a:effectLst/>
                <a:latin typeface="+mn-lt"/>
                <a:ea typeface="+mn-ea"/>
                <a:cs typeface="+mn-cs"/>
              </a:rPr>
              <a:t>esraeurope.org</a:t>
            </a:r>
            <a:endParaRPr lang="en-US" sz="1500" kern="1200" spc="300">
              <a:solidFill>
                <a:srgbClr val="008657"/>
              </a:solidFill>
              <a:effectLst/>
              <a:latin typeface="+mn-lt"/>
              <a:ea typeface="+mn-ea"/>
              <a:cs typeface="+mn-cs"/>
            </a:endParaRPr>
          </a:p>
        </p:txBody>
      </p:sp>
      <p:grpSp>
        <p:nvGrpSpPr>
          <p:cNvPr id="7" name="Group 6">
            <a:extLst>
              <a:ext uri="{FF2B5EF4-FFF2-40B4-BE49-F238E27FC236}">
                <a16:creationId xmlns:a16="http://schemas.microsoft.com/office/drawing/2014/main" id="{A1D6874C-AD67-06BA-34DE-1CA7928E066F}"/>
              </a:ext>
            </a:extLst>
          </p:cNvPr>
          <p:cNvGrpSpPr/>
          <p:nvPr userDrawn="1"/>
        </p:nvGrpSpPr>
        <p:grpSpPr>
          <a:xfrm>
            <a:off x="279227" y="9966037"/>
            <a:ext cx="4385133" cy="585353"/>
            <a:chOff x="251523" y="273780"/>
            <a:chExt cx="6070867" cy="754920"/>
          </a:xfrm>
        </p:grpSpPr>
        <p:pic>
          <p:nvPicPr>
            <p:cNvPr id="9" name="Picture 8" descr="Blue text on a black background&#10;&#10;AI-generated content may be incorrect.">
              <a:extLst>
                <a:ext uri="{FF2B5EF4-FFF2-40B4-BE49-F238E27FC236}">
                  <a16:creationId xmlns:a16="http://schemas.microsoft.com/office/drawing/2014/main" id="{806CF739-2432-B033-3015-7A12CDF42F23}"/>
                </a:ext>
              </a:extLst>
            </p:cNvPr>
            <p:cNvPicPr>
              <a:picLocks noChangeAspect="1"/>
            </p:cNvPicPr>
            <p:nvPr userDrawn="1"/>
          </p:nvPicPr>
          <p:blipFill>
            <a:blip r:embed="rId7"/>
            <a:stretch>
              <a:fillRect/>
            </a:stretch>
          </p:blipFill>
          <p:spPr>
            <a:xfrm>
              <a:off x="251523" y="273780"/>
              <a:ext cx="2926610" cy="754920"/>
            </a:xfrm>
            <a:prstGeom prst="rect">
              <a:avLst/>
            </a:prstGeom>
          </p:spPr>
        </p:pic>
        <p:grpSp>
          <p:nvGrpSpPr>
            <p:cNvPr id="11" name="Group 10">
              <a:extLst>
                <a:ext uri="{FF2B5EF4-FFF2-40B4-BE49-F238E27FC236}">
                  <a16:creationId xmlns:a16="http://schemas.microsoft.com/office/drawing/2014/main" id="{D0927F0E-F55C-C2BF-3254-6E19786F64DC}"/>
                </a:ext>
              </a:extLst>
            </p:cNvPr>
            <p:cNvGrpSpPr/>
            <p:nvPr userDrawn="1"/>
          </p:nvGrpSpPr>
          <p:grpSpPr>
            <a:xfrm>
              <a:off x="3375567" y="520858"/>
              <a:ext cx="2946823" cy="499796"/>
              <a:chOff x="3096167" y="482758"/>
              <a:chExt cx="2946823" cy="499796"/>
            </a:xfrm>
          </p:grpSpPr>
          <p:pic>
            <p:nvPicPr>
              <p:cNvPr id="12" name="Picture 11" descr="A close-up of a logo&#10;&#10;AI-generated content may be incorrect.">
                <a:extLst>
                  <a:ext uri="{FF2B5EF4-FFF2-40B4-BE49-F238E27FC236}">
                    <a16:creationId xmlns:a16="http://schemas.microsoft.com/office/drawing/2014/main" id="{AFBE6DE6-6450-9656-EC38-3610C197885B}"/>
                  </a:ext>
                </a:extLst>
              </p:cNvPr>
              <p:cNvPicPr>
                <a:picLocks noChangeAspect="1"/>
              </p:cNvPicPr>
              <p:nvPr userDrawn="1"/>
            </p:nvPicPr>
            <p:blipFill>
              <a:blip r:embed="rId8"/>
              <a:stretch>
                <a:fillRect/>
              </a:stretch>
            </p:blipFill>
            <p:spPr>
              <a:xfrm>
                <a:off x="3096167" y="548185"/>
                <a:ext cx="805651" cy="370274"/>
              </a:xfrm>
              <a:prstGeom prst="rect">
                <a:avLst/>
              </a:prstGeom>
            </p:spPr>
          </p:pic>
          <p:pic>
            <p:nvPicPr>
              <p:cNvPr id="13" name="Picture 12" descr="A close-up of a logo&#10;&#10;AI-generated content may be incorrect.">
                <a:extLst>
                  <a:ext uri="{FF2B5EF4-FFF2-40B4-BE49-F238E27FC236}">
                    <a16:creationId xmlns:a16="http://schemas.microsoft.com/office/drawing/2014/main" id="{F124B6AB-8ECA-1E79-B1D4-A038B4BB67C6}"/>
                  </a:ext>
                </a:extLst>
              </p:cNvPr>
              <p:cNvPicPr>
                <a:picLocks noChangeAspect="1"/>
              </p:cNvPicPr>
              <p:nvPr userDrawn="1"/>
            </p:nvPicPr>
            <p:blipFill>
              <a:blip r:embed="rId9">
                <a:alphaModFix/>
              </a:blip>
              <a:stretch>
                <a:fillRect/>
              </a:stretch>
            </p:blipFill>
            <p:spPr>
              <a:xfrm>
                <a:off x="4040731" y="499797"/>
                <a:ext cx="479708" cy="479708"/>
              </a:xfrm>
              <a:prstGeom prst="rect">
                <a:avLst/>
              </a:prstGeom>
            </p:spPr>
          </p:pic>
          <p:pic>
            <p:nvPicPr>
              <p:cNvPr id="14" name="Picture 13" descr="A logo with a globe and text&#10;&#10;AI-generated content may be incorrect.">
                <a:extLst>
                  <a:ext uri="{FF2B5EF4-FFF2-40B4-BE49-F238E27FC236}">
                    <a16:creationId xmlns:a16="http://schemas.microsoft.com/office/drawing/2014/main" id="{F51DD34C-EE9E-AF44-4480-624C86B9B9C0}"/>
                  </a:ext>
                </a:extLst>
              </p:cNvPr>
              <p:cNvPicPr>
                <a:picLocks noChangeAspect="1"/>
              </p:cNvPicPr>
              <p:nvPr userDrawn="1"/>
            </p:nvPicPr>
            <p:blipFill>
              <a:blip r:embed="rId10"/>
              <a:stretch>
                <a:fillRect/>
              </a:stretch>
            </p:blipFill>
            <p:spPr>
              <a:xfrm>
                <a:off x="4607913" y="482758"/>
                <a:ext cx="865032" cy="499796"/>
              </a:xfrm>
              <a:prstGeom prst="rect">
                <a:avLst/>
              </a:prstGeom>
            </p:spPr>
          </p:pic>
          <p:pic>
            <p:nvPicPr>
              <p:cNvPr id="15" name="Picture 14" descr="A circular emblem with text and symbols&#10;&#10;AI-generated content may be incorrect.">
                <a:extLst>
                  <a:ext uri="{FF2B5EF4-FFF2-40B4-BE49-F238E27FC236}">
                    <a16:creationId xmlns:a16="http://schemas.microsoft.com/office/drawing/2014/main" id="{71E355CE-C284-2D91-7233-92AA68631424}"/>
                  </a:ext>
                </a:extLst>
              </p:cNvPr>
              <p:cNvPicPr>
                <a:picLocks noChangeAspect="1"/>
              </p:cNvPicPr>
              <p:nvPr userDrawn="1"/>
            </p:nvPicPr>
            <p:blipFill>
              <a:blip r:embed="rId11"/>
              <a:stretch>
                <a:fillRect/>
              </a:stretch>
            </p:blipFill>
            <p:spPr>
              <a:xfrm>
                <a:off x="5595362" y="511155"/>
                <a:ext cx="447628" cy="447628"/>
              </a:xfrm>
              <a:prstGeom prst="rect">
                <a:avLst/>
              </a:prstGeom>
            </p:spPr>
          </p:pic>
        </p:grpSp>
      </p:grpSp>
      <p:cxnSp>
        <p:nvCxnSpPr>
          <p:cNvPr id="17" name="Straight Connector 16">
            <a:extLst>
              <a:ext uri="{FF2B5EF4-FFF2-40B4-BE49-F238E27FC236}">
                <a16:creationId xmlns:a16="http://schemas.microsoft.com/office/drawing/2014/main" id="{28D0D2C7-67BE-384B-9B62-6680BC1FB009}"/>
              </a:ext>
            </a:extLst>
          </p:cNvPr>
          <p:cNvCxnSpPr>
            <a:cxnSpLocks/>
          </p:cNvCxnSpPr>
          <p:nvPr userDrawn="1"/>
        </p:nvCxnSpPr>
        <p:spPr>
          <a:xfrm>
            <a:off x="191510" y="9864439"/>
            <a:ext cx="7176654" cy="0"/>
          </a:xfrm>
          <a:prstGeom prst="line">
            <a:avLst/>
          </a:prstGeom>
          <a:ln w="8890">
            <a:solidFill>
              <a:srgbClr val="2FB455"/>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0591296"/>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5" r:id="rId3"/>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hyperlink" Target="https://www.linkedin.com/company/european-society-of-regional-anaesthesia/posts/?feedView=all" TargetMode="External"/><Relationship Id="rId26" Type="http://schemas.openxmlformats.org/officeDocument/2006/relationships/image" Target="../media/image25.png"/><Relationship Id="rId3" Type="http://schemas.openxmlformats.org/officeDocument/2006/relationships/image" Target="../media/image8.png"/><Relationship Id="rId21" Type="http://schemas.openxmlformats.org/officeDocument/2006/relationships/image" Target="../media/image21.png"/><Relationship Id="rId7" Type="http://schemas.openxmlformats.org/officeDocument/2006/relationships/hyperlink" Target="https://esraeurope.org/meeting/world-day-of-regional-anaesthesia-pain-medicine_3rd-edition/#about" TargetMode="External"/><Relationship Id="rId12" Type="http://schemas.openxmlformats.org/officeDocument/2006/relationships/image" Target="../media/image16.jpeg"/><Relationship Id="rId17" Type="http://schemas.openxmlformats.org/officeDocument/2006/relationships/image" Target="../media/image19.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hyperlink" Target="https://www.facebook.com/EuropeanSocietyofRegionalAnaesthesia/" TargetMode="External"/><Relationship Id="rId20" Type="http://schemas.openxmlformats.org/officeDocument/2006/relationships/hyperlink" Target="https://x.com/ESRA_Society" TargetMode="External"/><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3.png"/><Relationship Id="rId5" Type="http://schemas.openxmlformats.org/officeDocument/2006/relationships/image" Target="../media/image10.png"/><Relationship Id="rId15" Type="http://schemas.openxmlformats.org/officeDocument/2006/relationships/hyperlink" Target="mailto:elsa.pikramenou@esraeurope.org" TargetMode="External"/><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0.png"/><Relationship Id="rId31" Type="http://schemas.openxmlformats.org/officeDocument/2006/relationships/image" Target="../media/image30.jpe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hyperlink" Target="https://www.instagram.com/esra_society/?hl=en" TargetMode="External"/><Relationship Id="rId27" Type="http://schemas.openxmlformats.org/officeDocument/2006/relationships/image" Target="../media/image26.png"/><Relationship Id="rId30"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hyperlink" Target="https://wall.sli.do/event/vePucNFJN65cJRhWK8P57x?section=996a0c89-3ade-4a2b-abb6-80329fc3d566&amp;integration=slido-admin&amp;utm_source=slidoadmin"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jpe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50.jpe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image" Target="../media/image49.jpeg"/><Relationship Id="rId16" Type="http://schemas.openxmlformats.org/officeDocument/2006/relationships/image" Target="../media/image63.jpeg"/><Relationship Id="rId20"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jpeg"/><Relationship Id="rId24" Type="http://schemas.openxmlformats.org/officeDocument/2006/relationships/image" Target="../media/image71.png"/><Relationship Id="rId5" Type="http://schemas.openxmlformats.org/officeDocument/2006/relationships/image" Target="../media/image52.jpe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jpe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9.jpe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8FA5A07-FD4D-CD41-54EA-28747DF31978}"/>
              </a:ext>
            </a:extLst>
          </p:cNvPr>
          <p:cNvSpPr/>
          <p:nvPr/>
        </p:nvSpPr>
        <p:spPr>
          <a:xfrm>
            <a:off x="-1" y="-1"/>
            <a:ext cx="7559676" cy="1069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3" name="Picture 2" descr="A close-up of a white cell&#10;&#10;AI-generated content may be incorrect.">
            <a:extLst>
              <a:ext uri="{FF2B5EF4-FFF2-40B4-BE49-F238E27FC236}">
                <a16:creationId xmlns:a16="http://schemas.microsoft.com/office/drawing/2014/main" id="{209DD821-24C6-F2EA-7078-D2AF85642376}"/>
              </a:ext>
            </a:extLst>
          </p:cNvPr>
          <p:cNvPicPr>
            <a:picLocks noChangeAspect="1"/>
          </p:cNvPicPr>
          <p:nvPr/>
        </p:nvPicPr>
        <p:blipFill>
          <a:blip r:embed="rId2">
            <a:alphaModFix/>
          </a:blip>
          <a:srcRect t="10653" r="22150" b="2302"/>
          <a:stretch>
            <a:fillRect/>
          </a:stretch>
        </p:blipFill>
        <p:spPr>
          <a:xfrm>
            <a:off x="1463040" y="2265172"/>
            <a:ext cx="6096635" cy="6912864"/>
          </a:xfrm>
          <a:prstGeom prst="rect">
            <a:avLst/>
          </a:prstGeom>
        </p:spPr>
      </p:pic>
      <p:pic>
        <p:nvPicPr>
          <p:cNvPr id="5" name="Picture 4" descr="A black background with dots and lines&#10;&#10;AI-generated content may be incorrect.">
            <a:extLst>
              <a:ext uri="{FF2B5EF4-FFF2-40B4-BE49-F238E27FC236}">
                <a16:creationId xmlns:a16="http://schemas.microsoft.com/office/drawing/2014/main" id="{57F61F6F-3EF5-8929-EB3A-90F2995DF238}"/>
              </a:ext>
            </a:extLst>
          </p:cNvPr>
          <p:cNvPicPr>
            <a:picLocks noChangeAspect="1"/>
          </p:cNvPicPr>
          <p:nvPr/>
        </p:nvPicPr>
        <p:blipFill>
          <a:blip r:embed="rId3"/>
          <a:stretch>
            <a:fillRect/>
          </a:stretch>
        </p:blipFill>
        <p:spPr>
          <a:xfrm>
            <a:off x="2192241" y="0"/>
            <a:ext cx="5379625" cy="5852160"/>
          </a:xfrm>
          <a:prstGeom prst="rect">
            <a:avLst/>
          </a:prstGeom>
        </p:spPr>
      </p:pic>
      <p:pic>
        <p:nvPicPr>
          <p:cNvPr id="7" name="Picture 6" descr="A map of the world&#10;&#10;AI-generated content may be incorrect.">
            <a:extLst>
              <a:ext uri="{FF2B5EF4-FFF2-40B4-BE49-F238E27FC236}">
                <a16:creationId xmlns:a16="http://schemas.microsoft.com/office/drawing/2014/main" id="{6CEBB454-9E8B-B508-1676-69A84F07C9BC}"/>
              </a:ext>
            </a:extLst>
          </p:cNvPr>
          <p:cNvPicPr>
            <a:picLocks noChangeAspect="1"/>
          </p:cNvPicPr>
          <p:nvPr/>
        </p:nvPicPr>
        <p:blipFill>
          <a:blip r:embed="rId4"/>
          <a:srcRect l="-4756" t="-4728" r="15353" b="-4503"/>
          <a:stretch>
            <a:fillRect/>
          </a:stretch>
        </p:blipFill>
        <p:spPr>
          <a:xfrm>
            <a:off x="3380162" y="2882658"/>
            <a:ext cx="4130675" cy="4797044"/>
          </a:xfrm>
          <a:prstGeom prst="rect">
            <a:avLst/>
          </a:prstGeom>
        </p:spPr>
      </p:pic>
      <p:pic>
        <p:nvPicPr>
          <p:cNvPr id="10" name="Picture 9">
            <a:extLst>
              <a:ext uri="{FF2B5EF4-FFF2-40B4-BE49-F238E27FC236}">
                <a16:creationId xmlns:a16="http://schemas.microsoft.com/office/drawing/2014/main" id="{E5CB175B-1533-F4A7-8177-05DE58D6DFAE}"/>
              </a:ext>
            </a:extLst>
          </p:cNvPr>
          <p:cNvPicPr>
            <a:picLocks noChangeAspect="1"/>
          </p:cNvPicPr>
          <p:nvPr/>
        </p:nvPicPr>
        <p:blipFill>
          <a:blip r:embed="rId5"/>
          <a:srcRect/>
          <a:stretch/>
        </p:blipFill>
        <p:spPr>
          <a:xfrm>
            <a:off x="1587" y="6216408"/>
            <a:ext cx="7556500" cy="2514600"/>
          </a:xfrm>
          <a:prstGeom prst="rect">
            <a:avLst/>
          </a:prstGeom>
        </p:spPr>
      </p:pic>
      <p:pic>
        <p:nvPicPr>
          <p:cNvPr id="24" name="Picture 23" descr="A logo for a world day&#10;&#10;AI-generated content may be incorrect.">
            <a:extLst>
              <a:ext uri="{FF2B5EF4-FFF2-40B4-BE49-F238E27FC236}">
                <a16:creationId xmlns:a16="http://schemas.microsoft.com/office/drawing/2014/main" id="{86DC4ABE-D87B-6738-528A-0E16D3CF0988}"/>
              </a:ext>
            </a:extLst>
          </p:cNvPr>
          <p:cNvPicPr>
            <a:picLocks noChangeAspect="1"/>
          </p:cNvPicPr>
          <p:nvPr/>
        </p:nvPicPr>
        <p:blipFill>
          <a:blip r:embed="rId6"/>
          <a:stretch>
            <a:fillRect/>
          </a:stretch>
        </p:blipFill>
        <p:spPr>
          <a:xfrm>
            <a:off x="222496" y="9575301"/>
            <a:ext cx="2296643" cy="1016214"/>
          </a:xfrm>
          <a:prstGeom prst="rect">
            <a:avLst/>
          </a:prstGeom>
        </p:spPr>
      </p:pic>
      <p:sp>
        <p:nvSpPr>
          <p:cNvPr id="28" name="TextBox 27">
            <a:extLst>
              <a:ext uri="{FF2B5EF4-FFF2-40B4-BE49-F238E27FC236}">
                <a16:creationId xmlns:a16="http://schemas.microsoft.com/office/drawing/2014/main" id="{E43E4453-358C-1B06-0BA6-F337DDF7E60A}"/>
              </a:ext>
            </a:extLst>
          </p:cNvPr>
          <p:cNvSpPr txBox="1"/>
          <p:nvPr/>
        </p:nvSpPr>
        <p:spPr>
          <a:xfrm>
            <a:off x="525958" y="1457204"/>
            <a:ext cx="4562448" cy="369332"/>
          </a:xfrm>
          <a:prstGeom prst="rect">
            <a:avLst/>
          </a:prstGeom>
          <a:noFill/>
        </p:spPr>
        <p:txBody>
          <a:bodyPr wrap="square" rtlCol="0">
            <a:spAutoFit/>
          </a:bodyPr>
          <a:lstStyle/>
          <a:p>
            <a:r>
              <a:rPr lang="en-US">
                <a:solidFill>
                  <a:srgbClr val="2FB455"/>
                </a:solidFill>
                <a:latin typeface="Lato Medium" panose="020F0502020204030203" pitchFamily="34" charset="0"/>
                <a:ea typeface="Lato Medium" panose="020F0502020204030203" pitchFamily="34" charset="0"/>
                <a:cs typeface="Lato Medium" panose="020F0502020204030203" pitchFamily="34" charset="0"/>
              </a:rPr>
              <a:t>Simultaneous events across all continents!</a:t>
            </a:r>
          </a:p>
        </p:txBody>
      </p:sp>
      <p:sp>
        <p:nvSpPr>
          <p:cNvPr id="29" name="TextBox 28">
            <a:extLst>
              <a:ext uri="{FF2B5EF4-FFF2-40B4-BE49-F238E27FC236}">
                <a16:creationId xmlns:a16="http://schemas.microsoft.com/office/drawing/2014/main" id="{7EDA58A9-1B2B-C4FB-16C4-5802C0DCDA7C}"/>
              </a:ext>
            </a:extLst>
          </p:cNvPr>
          <p:cNvSpPr txBox="1"/>
          <p:nvPr/>
        </p:nvSpPr>
        <p:spPr>
          <a:xfrm>
            <a:off x="513605" y="3207051"/>
            <a:ext cx="3685998" cy="1733808"/>
          </a:xfrm>
          <a:prstGeom prst="rect">
            <a:avLst/>
          </a:prstGeom>
          <a:noFill/>
        </p:spPr>
        <p:txBody>
          <a:bodyPr wrap="square" rtlCol="0">
            <a:spAutoFit/>
          </a:bodyPr>
          <a:lstStyle/>
          <a:p>
            <a:pPr>
              <a:lnSpc>
                <a:spcPts val="3200"/>
              </a:lnSpc>
            </a:pPr>
            <a:r>
              <a:rPr lang="en-US" sz="28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a:t>
            </a:r>
          </a:p>
          <a:p>
            <a:pPr>
              <a:lnSpc>
                <a:spcPts val="3200"/>
              </a:lnSpc>
            </a:pPr>
            <a:r>
              <a:rPr lang="en-US" sz="28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OF REGIONAL ANAESTHESIA &amp; PAIN MEDICINE </a:t>
            </a:r>
          </a:p>
        </p:txBody>
      </p:sp>
      <p:sp>
        <p:nvSpPr>
          <p:cNvPr id="31" name="TextBox 30">
            <a:extLst>
              <a:ext uri="{FF2B5EF4-FFF2-40B4-BE49-F238E27FC236}">
                <a16:creationId xmlns:a16="http://schemas.microsoft.com/office/drawing/2014/main" id="{1C018D0D-4AA4-DBD1-7A39-B1DBF0CF4118}"/>
              </a:ext>
            </a:extLst>
          </p:cNvPr>
          <p:cNvSpPr txBox="1"/>
          <p:nvPr/>
        </p:nvSpPr>
        <p:spPr>
          <a:xfrm>
            <a:off x="5261839" y="9636012"/>
            <a:ext cx="2214968" cy="297517"/>
          </a:xfrm>
          <a:prstGeom prst="rect">
            <a:avLst/>
          </a:prstGeom>
          <a:noFill/>
        </p:spPr>
        <p:txBody>
          <a:bodyPr wrap="square" rtlCol="0">
            <a:spAutoFit/>
          </a:bodyPr>
          <a:lstStyle/>
          <a:p>
            <a:pPr>
              <a:lnSpc>
                <a:spcPts val="1600"/>
              </a:lnSpc>
            </a:pPr>
            <a:r>
              <a:rPr lang="en-US" sz="1400" kern="1200">
                <a:solidFill>
                  <a:srgbClr val="008657"/>
                </a:solidFill>
                <a:effectLst/>
                <a:latin typeface="+mn-lt"/>
                <a:ea typeface="+mn-ea"/>
                <a:cs typeface="+mn-cs"/>
              </a:rPr>
              <a:t>Webpage: </a:t>
            </a:r>
            <a:r>
              <a:rPr lang="en-US" sz="1400" b="1" kern="1200">
                <a:solidFill>
                  <a:srgbClr val="008657"/>
                </a:solidFill>
                <a:effectLst/>
                <a:latin typeface="+mn-lt"/>
                <a:ea typeface="+mn-ea"/>
                <a:cs typeface="+mn-cs"/>
                <a:hlinkClick r:id="rId7">
                  <a:extLst>
                    <a:ext uri="{A12FA001-AC4F-418D-AE19-62706E023703}">
                      <ahyp:hlinkClr xmlns:ahyp="http://schemas.microsoft.com/office/drawing/2018/hyperlinkcolor" val="tx"/>
                    </a:ext>
                  </a:extLst>
                </a:hlinkClick>
              </a:rPr>
              <a:t>esraeurope.org</a:t>
            </a:r>
            <a:endParaRPr lang="en-US" sz="1400" kern="1200">
              <a:solidFill>
                <a:srgbClr val="008657"/>
              </a:solidFill>
              <a:effectLst/>
              <a:latin typeface="+mn-lt"/>
              <a:ea typeface="+mn-ea"/>
              <a:cs typeface="+mn-cs"/>
            </a:endParaRPr>
          </a:p>
        </p:txBody>
      </p:sp>
      <p:sp>
        <p:nvSpPr>
          <p:cNvPr id="35" name="TextBox 34">
            <a:extLst>
              <a:ext uri="{FF2B5EF4-FFF2-40B4-BE49-F238E27FC236}">
                <a16:creationId xmlns:a16="http://schemas.microsoft.com/office/drawing/2014/main" id="{30540D43-C774-8A58-EA5A-08164FED7EE4}"/>
              </a:ext>
            </a:extLst>
          </p:cNvPr>
          <p:cNvSpPr txBox="1"/>
          <p:nvPr/>
        </p:nvSpPr>
        <p:spPr>
          <a:xfrm>
            <a:off x="525958" y="5495052"/>
            <a:ext cx="3052250" cy="369332"/>
          </a:xfrm>
          <a:prstGeom prst="rect">
            <a:avLst/>
          </a:prstGeom>
          <a:noFill/>
        </p:spPr>
        <p:txBody>
          <a:bodyPr wrap="square" rtlCol="0">
            <a:spAutoFit/>
          </a:bodyPr>
          <a:lstStyle/>
          <a:p>
            <a:r>
              <a:rPr lang="en-US" sz="1800" b="1" i="0" u="none" strike="noStrike" kern="1200">
                <a:solidFill>
                  <a:srgbClr val="005092"/>
                </a:solidFill>
                <a:effectLst/>
                <a:latin typeface="Lato" panose="020F0502020204030203" pitchFamily="34" charset="0"/>
                <a:ea typeface="Lato" panose="020F0502020204030203" pitchFamily="34" charset="0"/>
                <a:cs typeface="Lato" panose="020F0502020204030203" pitchFamily="34" charset="0"/>
              </a:rPr>
              <a:t>Saturday, 31 January 2026</a:t>
            </a:r>
            <a:endParaRPr lang="en-IL" sz="1600" b="1" i="0">
              <a:solidFill>
                <a:srgbClr val="005092"/>
              </a:solidFill>
              <a:latin typeface="Lato" panose="020F0502020204030203" pitchFamily="34" charset="0"/>
              <a:ea typeface="Lato" panose="020F0502020204030203" pitchFamily="34" charset="0"/>
              <a:cs typeface="Lato" panose="020F0502020204030203" pitchFamily="34" charset="0"/>
            </a:endParaRPr>
          </a:p>
        </p:txBody>
      </p:sp>
      <p:sp>
        <p:nvSpPr>
          <p:cNvPr id="37" name="TextBox 36">
            <a:extLst>
              <a:ext uri="{FF2B5EF4-FFF2-40B4-BE49-F238E27FC236}">
                <a16:creationId xmlns:a16="http://schemas.microsoft.com/office/drawing/2014/main" id="{C379D604-BA94-CAD9-7ACD-E896C210E8F1}"/>
              </a:ext>
            </a:extLst>
          </p:cNvPr>
          <p:cNvSpPr txBox="1"/>
          <p:nvPr/>
        </p:nvSpPr>
        <p:spPr>
          <a:xfrm>
            <a:off x="887485" y="7998738"/>
            <a:ext cx="4129121" cy="615553"/>
          </a:xfrm>
          <a:prstGeom prst="rect">
            <a:avLst/>
          </a:prstGeom>
          <a:noFill/>
        </p:spPr>
        <p:txBody>
          <a:bodyPr wrap="square" rtlCol="0">
            <a:spAutoFit/>
          </a:bodyPr>
          <a:lstStyle/>
          <a:p>
            <a:r>
              <a:rPr lang="en-US" b="1" i="0" kern="1200">
                <a:solidFill>
                  <a:srgbClr val="005092"/>
                </a:solidFill>
                <a:effectLst/>
                <a:latin typeface="Lato" panose="020F0502020204030203" pitchFamily="34" charset="0"/>
                <a:ea typeface="Lato" panose="020F0502020204030203" pitchFamily="34" charset="0"/>
                <a:cs typeface="Lato" panose="020F0502020204030203" pitchFamily="34" charset="0"/>
              </a:rPr>
              <a:t>Your Local Face-to-Face Meeting</a:t>
            </a:r>
          </a:p>
          <a:p>
            <a:pPr marL="0" marR="0" lvl="0" indent="0" defTabSz="457200" rtl="0" eaLnBrk="1" fontAlgn="auto" latinLnBrk="0" hangingPunct="1">
              <a:lnSpc>
                <a:spcPct val="100000"/>
              </a:lnSpc>
              <a:spcBef>
                <a:spcPts val="0"/>
              </a:spcBef>
              <a:spcAft>
                <a:spcPts val="0"/>
              </a:spcAft>
              <a:buClrTx/>
              <a:buSzTx/>
              <a:buFontTx/>
              <a:buNone/>
              <a:tabLst/>
              <a:defRPr/>
            </a:pPr>
            <a:r>
              <a:rPr lang="en-US" sz="1600" kern="1200">
                <a:solidFill>
                  <a:srgbClr val="008657"/>
                </a:solidFill>
                <a:effectLst/>
                <a:latin typeface="+mn-lt"/>
                <a:ea typeface="+mn-ea"/>
                <a:cs typeface="+mn-cs"/>
              </a:rPr>
              <a:t>There must be one city around you!</a:t>
            </a:r>
          </a:p>
        </p:txBody>
      </p:sp>
      <p:cxnSp>
        <p:nvCxnSpPr>
          <p:cNvPr id="40" name="Straight Connector 39">
            <a:extLst>
              <a:ext uri="{FF2B5EF4-FFF2-40B4-BE49-F238E27FC236}">
                <a16:creationId xmlns:a16="http://schemas.microsoft.com/office/drawing/2014/main" id="{5AB3A4CA-48B6-1E1D-8607-26618A668FA5}"/>
              </a:ext>
            </a:extLst>
          </p:cNvPr>
          <p:cNvCxnSpPr>
            <a:cxnSpLocks/>
          </p:cNvCxnSpPr>
          <p:nvPr/>
        </p:nvCxnSpPr>
        <p:spPr>
          <a:xfrm>
            <a:off x="191509" y="9506594"/>
            <a:ext cx="7176654" cy="0"/>
          </a:xfrm>
          <a:prstGeom prst="line">
            <a:avLst/>
          </a:prstGeom>
          <a:ln w="8890">
            <a:solidFill>
              <a:srgbClr val="2FB455"/>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16546AA1-4C62-849F-6EB5-F827EF9B0B98}"/>
              </a:ext>
            </a:extLst>
          </p:cNvPr>
          <p:cNvSpPr txBox="1"/>
          <p:nvPr/>
        </p:nvSpPr>
        <p:spPr>
          <a:xfrm>
            <a:off x="513605" y="4967948"/>
            <a:ext cx="4992456" cy="430887"/>
          </a:xfrm>
          <a:prstGeom prst="rect">
            <a:avLst/>
          </a:prstGeom>
          <a:noFill/>
        </p:spPr>
        <p:txBody>
          <a:bodyPr wrap="square" rtlCol="0">
            <a:spAutoFit/>
          </a:bodyPr>
          <a:lstStyle/>
          <a:p>
            <a:r>
              <a:rPr lang="en-IL" sz="22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pic>
        <p:nvPicPr>
          <p:cNvPr id="6" name="Picture 5">
            <a:extLst>
              <a:ext uri="{FF2B5EF4-FFF2-40B4-BE49-F238E27FC236}">
                <a16:creationId xmlns:a16="http://schemas.microsoft.com/office/drawing/2014/main" id="{58EDAC90-F03C-31D9-7145-CE3C4FCFB9CE}"/>
              </a:ext>
            </a:extLst>
          </p:cNvPr>
          <p:cNvPicPr>
            <a:picLocks noChangeAspect="1"/>
          </p:cNvPicPr>
          <p:nvPr/>
        </p:nvPicPr>
        <p:blipFill>
          <a:blip r:embed="rId8"/>
          <a:stretch>
            <a:fillRect/>
          </a:stretch>
        </p:blipFill>
        <p:spPr>
          <a:xfrm>
            <a:off x="3779836" y="198891"/>
            <a:ext cx="612459" cy="692474"/>
          </a:xfrm>
          <a:prstGeom prst="rect">
            <a:avLst/>
          </a:prstGeom>
        </p:spPr>
      </p:pic>
      <p:pic>
        <p:nvPicPr>
          <p:cNvPr id="11" name="Picture 10">
            <a:extLst>
              <a:ext uri="{FF2B5EF4-FFF2-40B4-BE49-F238E27FC236}">
                <a16:creationId xmlns:a16="http://schemas.microsoft.com/office/drawing/2014/main" id="{E42B6962-A51A-64E8-1098-A1E76ADAE0A1}"/>
              </a:ext>
            </a:extLst>
          </p:cNvPr>
          <p:cNvPicPr>
            <a:picLocks noChangeAspect="1"/>
          </p:cNvPicPr>
          <p:nvPr/>
        </p:nvPicPr>
        <p:blipFill>
          <a:blip r:embed="rId9"/>
          <a:stretch>
            <a:fillRect/>
          </a:stretch>
        </p:blipFill>
        <p:spPr>
          <a:xfrm>
            <a:off x="473278" y="100298"/>
            <a:ext cx="3052250" cy="763062"/>
          </a:xfrm>
          <a:prstGeom prst="rect">
            <a:avLst/>
          </a:prstGeom>
        </p:spPr>
      </p:pic>
      <p:pic>
        <p:nvPicPr>
          <p:cNvPr id="15" name="Picture 14">
            <a:extLst>
              <a:ext uri="{FF2B5EF4-FFF2-40B4-BE49-F238E27FC236}">
                <a16:creationId xmlns:a16="http://schemas.microsoft.com/office/drawing/2014/main" id="{3D0DBE4F-6A9D-0664-7F10-706032A4BB2B}"/>
              </a:ext>
            </a:extLst>
          </p:cNvPr>
          <p:cNvPicPr>
            <a:picLocks noChangeAspect="1"/>
          </p:cNvPicPr>
          <p:nvPr/>
        </p:nvPicPr>
        <p:blipFill>
          <a:blip r:embed="rId10"/>
          <a:stretch>
            <a:fillRect/>
          </a:stretch>
        </p:blipFill>
        <p:spPr>
          <a:xfrm>
            <a:off x="5409940" y="302049"/>
            <a:ext cx="982889" cy="451017"/>
          </a:xfrm>
          <a:prstGeom prst="rect">
            <a:avLst/>
          </a:prstGeom>
        </p:spPr>
      </p:pic>
      <p:pic>
        <p:nvPicPr>
          <p:cNvPr id="19" name="Picture 18">
            <a:extLst>
              <a:ext uri="{FF2B5EF4-FFF2-40B4-BE49-F238E27FC236}">
                <a16:creationId xmlns:a16="http://schemas.microsoft.com/office/drawing/2014/main" id="{E2C48961-F373-773C-339D-0076340B22D6}"/>
              </a:ext>
            </a:extLst>
          </p:cNvPr>
          <p:cNvPicPr>
            <a:picLocks noChangeAspect="1"/>
          </p:cNvPicPr>
          <p:nvPr/>
        </p:nvPicPr>
        <p:blipFill>
          <a:blip r:embed="rId11"/>
          <a:stretch>
            <a:fillRect/>
          </a:stretch>
        </p:blipFill>
        <p:spPr>
          <a:xfrm>
            <a:off x="6491026" y="156039"/>
            <a:ext cx="743039" cy="743039"/>
          </a:xfrm>
          <a:prstGeom prst="rect">
            <a:avLst/>
          </a:prstGeom>
        </p:spPr>
      </p:pic>
      <p:pic>
        <p:nvPicPr>
          <p:cNvPr id="23" name="Picture 22">
            <a:extLst>
              <a:ext uri="{FF2B5EF4-FFF2-40B4-BE49-F238E27FC236}">
                <a16:creationId xmlns:a16="http://schemas.microsoft.com/office/drawing/2014/main" id="{7B0CED3C-45DA-9BAC-2F4A-B95788CC54B4}"/>
              </a:ext>
            </a:extLst>
          </p:cNvPr>
          <p:cNvPicPr>
            <a:picLocks noChangeAspect="1"/>
          </p:cNvPicPr>
          <p:nvPr/>
        </p:nvPicPr>
        <p:blipFill>
          <a:blip r:embed="rId12"/>
          <a:stretch>
            <a:fillRect/>
          </a:stretch>
        </p:blipFill>
        <p:spPr>
          <a:xfrm>
            <a:off x="4562010" y="189242"/>
            <a:ext cx="743040" cy="743040"/>
          </a:xfrm>
          <a:prstGeom prst="rect">
            <a:avLst/>
          </a:prstGeom>
        </p:spPr>
      </p:pic>
      <p:pic>
        <p:nvPicPr>
          <p:cNvPr id="26" name="Picture 25">
            <a:extLst>
              <a:ext uri="{FF2B5EF4-FFF2-40B4-BE49-F238E27FC236}">
                <a16:creationId xmlns:a16="http://schemas.microsoft.com/office/drawing/2014/main" id="{7402752B-0563-6ED4-B612-A1ACDD50C714}"/>
              </a:ext>
            </a:extLst>
          </p:cNvPr>
          <p:cNvPicPr>
            <a:picLocks noChangeAspect="1"/>
          </p:cNvPicPr>
          <p:nvPr/>
        </p:nvPicPr>
        <p:blipFill>
          <a:blip r:embed="rId13"/>
          <a:stretch>
            <a:fillRect/>
          </a:stretch>
        </p:blipFill>
        <p:spPr>
          <a:xfrm>
            <a:off x="6241784" y="1914216"/>
            <a:ext cx="992281" cy="624894"/>
          </a:xfrm>
          <a:prstGeom prst="rect">
            <a:avLst/>
          </a:prstGeom>
        </p:spPr>
      </p:pic>
      <p:pic>
        <p:nvPicPr>
          <p:cNvPr id="34" name="Picture 33">
            <a:extLst>
              <a:ext uri="{FF2B5EF4-FFF2-40B4-BE49-F238E27FC236}">
                <a16:creationId xmlns:a16="http://schemas.microsoft.com/office/drawing/2014/main" id="{DCCB8F55-4851-EBA0-DC2E-460C02E3F275}"/>
              </a:ext>
            </a:extLst>
          </p:cNvPr>
          <p:cNvPicPr>
            <a:picLocks noChangeAspect="1"/>
          </p:cNvPicPr>
          <p:nvPr/>
        </p:nvPicPr>
        <p:blipFill>
          <a:blip r:embed="rId14"/>
          <a:stretch>
            <a:fillRect/>
          </a:stretch>
        </p:blipFill>
        <p:spPr>
          <a:xfrm>
            <a:off x="5520971" y="1843462"/>
            <a:ext cx="744497" cy="744497"/>
          </a:xfrm>
          <a:prstGeom prst="rect">
            <a:avLst/>
          </a:prstGeom>
        </p:spPr>
      </p:pic>
      <p:sp>
        <p:nvSpPr>
          <p:cNvPr id="36" name="TextBox 35">
            <a:extLst>
              <a:ext uri="{FF2B5EF4-FFF2-40B4-BE49-F238E27FC236}">
                <a16:creationId xmlns:a16="http://schemas.microsoft.com/office/drawing/2014/main" id="{13C7B872-1B77-F0CC-50EC-ABE65F58DDE2}"/>
              </a:ext>
            </a:extLst>
          </p:cNvPr>
          <p:cNvSpPr txBox="1"/>
          <p:nvPr/>
        </p:nvSpPr>
        <p:spPr>
          <a:xfrm>
            <a:off x="5261839" y="9888713"/>
            <a:ext cx="2214968" cy="297517"/>
          </a:xfrm>
          <a:prstGeom prst="rect">
            <a:avLst/>
          </a:prstGeom>
          <a:noFill/>
        </p:spPr>
        <p:txBody>
          <a:bodyPr wrap="square" rtlCol="0">
            <a:spAutoFit/>
          </a:bodyPr>
          <a:lstStyle/>
          <a:p>
            <a:pPr>
              <a:lnSpc>
                <a:spcPts val="1600"/>
              </a:lnSpc>
            </a:pPr>
            <a:r>
              <a:rPr lang="en-US" sz="1400" kern="1200">
                <a:solidFill>
                  <a:srgbClr val="008657"/>
                </a:solidFill>
                <a:effectLst/>
                <a:latin typeface="+mn-lt"/>
                <a:ea typeface="+mn-ea"/>
                <a:cs typeface="+mn-cs"/>
              </a:rPr>
              <a:t>Contact us via </a:t>
            </a:r>
            <a:r>
              <a:rPr lang="en-US" sz="1400" b="1" kern="1200">
                <a:solidFill>
                  <a:srgbClr val="008657"/>
                </a:solidFill>
                <a:effectLst/>
                <a:latin typeface="+mn-lt"/>
                <a:ea typeface="+mn-ea"/>
                <a:cs typeface="+mn-cs"/>
                <a:hlinkClick r:id="rId15">
                  <a:extLst>
                    <a:ext uri="{A12FA001-AC4F-418D-AE19-62706E023703}">
                      <ahyp:hlinkClr xmlns:ahyp="http://schemas.microsoft.com/office/drawing/2018/hyperlinkcolor" val="tx"/>
                    </a:ext>
                  </a:extLst>
                </a:hlinkClick>
              </a:rPr>
              <a:t>email</a:t>
            </a:r>
            <a:endParaRPr lang="en-US" sz="1400" kern="1200">
              <a:solidFill>
                <a:srgbClr val="008657"/>
              </a:solidFill>
              <a:effectLst/>
              <a:latin typeface="+mn-lt"/>
              <a:ea typeface="+mn-ea"/>
              <a:cs typeface="+mn-cs"/>
            </a:endParaRPr>
          </a:p>
        </p:txBody>
      </p:sp>
      <p:pic>
        <p:nvPicPr>
          <p:cNvPr id="42" name="Picture 41">
            <a:hlinkClick r:id="rId16"/>
            <a:extLst>
              <a:ext uri="{FF2B5EF4-FFF2-40B4-BE49-F238E27FC236}">
                <a16:creationId xmlns:a16="http://schemas.microsoft.com/office/drawing/2014/main" id="{03201098-75E1-7D12-35C3-B75AF52595ED}"/>
              </a:ext>
            </a:extLst>
          </p:cNvPr>
          <p:cNvPicPr>
            <a:picLocks noChangeAspect="1"/>
          </p:cNvPicPr>
          <p:nvPr/>
        </p:nvPicPr>
        <p:blipFill>
          <a:blip r:embed="rId17"/>
          <a:stretch>
            <a:fillRect/>
          </a:stretch>
        </p:blipFill>
        <p:spPr>
          <a:xfrm>
            <a:off x="5380909" y="10222970"/>
            <a:ext cx="252831" cy="224101"/>
          </a:xfrm>
          <a:prstGeom prst="rect">
            <a:avLst/>
          </a:prstGeom>
        </p:spPr>
      </p:pic>
      <p:pic>
        <p:nvPicPr>
          <p:cNvPr id="44" name="Picture 43">
            <a:hlinkClick r:id="rId18"/>
            <a:extLst>
              <a:ext uri="{FF2B5EF4-FFF2-40B4-BE49-F238E27FC236}">
                <a16:creationId xmlns:a16="http://schemas.microsoft.com/office/drawing/2014/main" id="{262D5009-8E3D-EB18-AAD2-593825AAB4B5}"/>
              </a:ext>
            </a:extLst>
          </p:cNvPr>
          <p:cNvPicPr>
            <a:picLocks noChangeAspect="1"/>
          </p:cNvPicPr>
          <p:nvPr/>
        </p:nvPicPr>
        <p:blipFill>
          <a:blip r:embed="rId19"/>
          <a:stretch>
            <a:fillRect/>
          </a:stretch>
        </p:blipFill>
        <p:spPr>
          <a:xfrm>
            <a:off x="5633740" y="10222970"/>
            <a:ext cx="272944" cy="224101"/>
          </a:xfrm>
          <a:prstGeom prst="rect">
            <a:avLst/>
          </a:prstGeom>
        </p:spPr>
      </p:pic>
      <p:pic>
        <p:nvPicPr>
          <p:cNvPr id="46" name="Picture 45">
            <a:hlinkClick r:id="rId20"/>
            <a:extLst>
              <a:ext uri="{FF2B5EF4-FFF2-40B4-BE49-F238E27FC236}">
                <a16:creationId xmlns:a16="http://schemas.microsoft.com/office/drawing/2014/main" id="{E95DCD7F-4ECC-6052-D645-FFEA80CF573B}"/>
              </a:ext>
            </a:extLst>
          </p:cNvPr>
          <p:cNvPicPr>
            <a:picLocks noChangeAspect="1"/>
          </p:cNvPicPr>
          <p:nvPr/>
        </p:nvPicPr>
        <p:blipFill>
          <a:blip r:embed="rId21"/>
          <a:stretch>
            <a:fillRect/>
          </a:stretch>
        </p:blipFill>
        <p:spPr>
          <a:xfrm>
            <a:off x="5906684" y="10222970"/>
            <a:ext cx="278690" cy="224101"/>
          </a:xfrm>
          <a:prstGeom prst="rect">
            <a:avLst/>
          </a:prstGeom>
        </p:spPr>
      </p:pic>
      <p:pic>
        <p:nvPicPr>
          <p:cNvPr id="48" name="Picture 47">
            <a:hlinkClick r:id="rId22"/>
            <a:extLst>
              <a:ext uri="{FF2B5EF4-FFF2-40B4-BE49-F238E27FC236}">
                <a16:creationId xmlns:a16="http://schemas.microsoft.com/office/drawing/2014/main" id="{AB55F7EB-9476-F69A-0534-53F182E5A537}"/>
              </a:ext>
            </a:extLst>
          </p:cNvPr>
          <p:cNvPicPr>
            <a:picLocks noChangeAspect="1"/>
          </p:cNvPicPr>
          <p:nvPr/>
        </p:nvPicPr>
        <p:blipFill>
          <a:blip r:embed="rId23"/>
          <a:stretch>
            <a:fillRect/>
          </a:stretch>
        </p:blipFill>
        <p:spPr>
          <a:xfrm>
            <a:off x="6173348" y="10222970"/>
            <a:ext cx="252831" cy="224101"/>
          </a:xfrm>
          <a:prstGeom prst="rect">
            <a:avLst/>
          </a:prstGeom>
        </p:spPr>
      </p:pic>
      <p:pic>
        <p:nvPicPr>
          <p:cNvPr id="51" name="Picture 50">
            <a:extLst>
              <a:ext uri="{FF2B5EF4-FFF2-40B4-BE49-F238E27FC236}">
                <a16:creationId xmlns:a16="http://schemas.microsoft.com/office/drawing/2014/main" id="{A4A88DDC-E3FC-723F-EA98-7E84752830F1}"/>
              </a:ext>
            </a:extLst>
          </p:cNvPr>
          <p:cNvPicPr>
            <a:picLocks noChangeAspect="1"/>
          </p:cNvPicPr>
          <p:nvPr/>
        </p:nvPicPr>
        <p:blipFill>
          <a:blip r:embed="rId24"/>
          <a:stretch>
            <a:fillRect/>
          </a:stretch>
        </p:blipFill>
        <p:spPr>
          <a:xfrm>
            <a:off x="2590678" y="9577923"/>
            <a:ext cx="2329595" cy="991317"/>
          </a:xfrm>
          <a:prstGeom prst="rect">
            <a:avLst/>
          </a:prstGeom>
        </p:spPr>
      </p:pic>
      <p:pic>
        <p:nvPicPr>
          <p:cNvPr id="53" name="Picture 52">
            <a:extLst>
              <a:ext uri="{FF2B5EF4-FFF2-40B4-BE49-F238E27FC236}">
                <a16:creationId xmlns:a16="http://schemas.microsoft.com/office/drawing/2014/main" id="{475238F3-8513-4413-0AF0-1C6519CD0258}"/>
              </a:ext>
            </a:extLst>
          </p:cNvPr>
          <p:cNvPicPr>
            <a:picLocks noChangeAspect="1"/>
          </p:cNvPicPr>
          <p:nvPr/>
        </p:nvPicPr>
        <p:blipFill>
          <a:blip r:embed="rId25"/>
          <a:stretch>
            <a:fillRect/>
          </a:stretch>
        </p:blipFill>
        <p:spPr>
          <a:xfrm>
            <a:off x="777006" y="8914960"/>
            <a:ext cx="1781610" cy="521346"/>
          </a:xfrm>
          <a:prstGeom prst="rect">
            <a:avLst/>
          </a:prstGeom>
        </p:spPr>
      </p:pic>
      <p:pic>
        <p:nvPicPr>
          <p:cNvPr id="55" name="Picture 54">
            <a:extLst>
              <a:ext uri="{FF2B5EF4-FFF2-40B4-BE49-F238E27FC236}">
                <a16:creationId xmlns:a16="http://schemas.microsoft.com/office/drawing/2014/main" id="{6CD78122-5C3E-EDEA-6639-1932CB634996}"/>
              </a:ext>
            </a:extLst>
          </p:cNvPr>
          <p:cNvPicPr>
            <a:picLocks noChangeAspect="1"/>
          </p:cNvPicPr>
          <p:nvPr/>
        </p:nvPicPr>
        <p:blipFill>
          <a:blip r:embed="rId26"/>
          <a:stretch>
            <a:fillRect/>
          </a:stretch>
        </p:blipFill>
        <p:spPr>
          <a:xfrm>
            <a:off x="4882053" y="8761036"/>
            <a:ext cx="2039608" cy="695804"/>
          </a:xfrm>
          <a:prstGeom prst="rect">
            <a:avLst/>
          </a:prstGeom>
        </p:spPr>
      </p:pic>
      <p:pic>
        <p:nvPicPr>
          <p:cNvPr id="59" name="Picture 58">
            <a:extLst>
              <a:ext uri="{FF2B5EF4-FFF2-40B4-BE49-F238E27FC236}">
                <a16:creationId xmlns:a16="http://schemas.microsoft.com/office/drawing/2014/main" id="{8F687F31-CDA6-3F0E-7451-56283DDF50F7}"/>
              </a:ext>
            </a:extLst>
          </p:cNvPr>
          <p:cNvPicPr>
            <a:picLocks noChangeAspect="1"/>
          </p:cNvPicPr>
          <p:nvPr/>
        </p:nvPicPr>
        <p:blipFill>
          <a:blip r:embed="rId27"/>
          <a:stretch>
            <a:fillRect/>
          </a:stretch>
        </p:blipFill>
        <p:spPr>
          <a:xfrm>
            <a:off x="6683452" y="2610571"/>
            <a:ext cx="624798" cy="624798"/>
          </a:xfrm>
          <a:prstGeom prst="rect">
            <a:avLst/>
          </a:prstGeom>
        </p:spPr>
      </p:pic>
      <p:pic>
        <p:nvPicPr>
          <p:cNvPr id="9" name="Picture 8">
            <a:extLst>
              <a:ext uri="{FF2B5EF4-FFF2-40B4-BE49-F238E27FC236}">
                <a16:creationId xmlns:a16="http://schemas.microsoft.com/office/drawing/2014/main" id="{315559DD-E583-EEE5-3DAD-6F1C65016F37}"/>
              </a:ext>
            </a:extLst>
          </p:cNvPr>
          <p:cNvPicPr>
            <a:picLocks noChangeAspect="1"/>
          </p:cNvPicPr>
          <p:nvPr/>
        </p:nvPicPr>
        <p:blipFill>
          <a:blip r:embed="rId28"/>
          <a:stretch>
            <a:fillRect/>
          </a:stretch>
        </p:blipFill>
        <p:spPr>
          <a:xfrm>
            <a:off x="5290993" y="2801112"/>
            <a:ext cx="1322556" cy="285936"/>
          </a:xfrm>
          <a:prstGeom prst="rect">
            <a:avLst/>
          </a:prstGeom>
        </p:spPr>
      </p:pic>
      <p:pic>
        <p:nvPicPr>
          <p:cNvPr id="13" name="Picture 12">
            <a:extLst>
              <a:ext uri="{FF2B5EF4-FFF2-40B4-BE49-F238E27FC236}">
                <a16:creationId xmlns:a16="http://schemas.microsoft.com/office/drawing/2014/main" id="{71EEC344-1A17-94BF-0657-AEC724169ED6}"/>
              </a:ext>
            </a:extLst>
          </p:cNvPr>
          <p:cNvPicPr>
            <a:picLocks noChangeAspect="1"/>
          </p:cNvPicPr>
          <p:nvPr/>
        </p:nvPicPr>
        <p:blipFill>
          <a:blip r:embed="rId29"/>
          <a:stretch>
            <a:fillRect/>
          </a:stretch>
        </p:blipFill>
        <p:spPr>
          <a:xfrm>
            <a:off x="2805260" y="2902442"/>
            <a:ext cx="795840" cy="799569"/>
          </a:xfrm>
          <a:prstGeom prst="rect">
            <a:avLst/>
          </a:prstGeom>
        </p:spPr>
      </p:pic>
      <p:pic>
        <p:nvPicPr>
          <p:cNvPr id="20" name="Picture 19">
            <a:extLst>
              <a:ext uri="{FF2B5EF4-FFF2-40B4-BE49-F238E27FC236}">
                <a16:creationId xmlns:a16="http://schemas.microsoft.com/office/drawing/2014/main" id="{70ED6F31-154D-BD34-678B-919033C2D3F6}"/>
              </a:ext>
            </a:extLst>
          </p:cNvPr>
          <p:cNvPicPr>
            <a:picLocks noChangeAspect="1"/>
          </p:cNvPicPr>
          <p:nvPr/>
        </p:nvPicPr>
        <p:blipFill>
          <a:blip r:embed="rId30"/>
          <a:stretch>
            <a:fillRect/>
          </a:stretch>
        </p:blipFill>
        <p:spPr>
          <a:xfrm>
            <a:off x="2922573" y="8948996"/>
            <a:ext cx="1595522" cy="403712"/>
          </a:xfrm>
          <a:prstGeom prst="rect">
            <a:avLst/>
          </a:prstGeom>
        </p:spPr>
      </p:pic>
      <p:pic>
        <p:nvPicPr>
          <p:cNvPr id="22" name="Picture 21">
            <a:extLst>
              <a:ext uri="{FF2B5EF4-FFF2-40B4-BE49-F238E27FC236}">
                <a16:creationId xmlns:a16="http://schemas.microsoft.com/office/drawing/2014/main" id="{67C8FD15-8A76-C0F8-7CFC-570883D34FB7}"/>
              </a:ext>
            </a:extLst>
          </p:cNvPr>
          <p:cNvPicPr>
            <a:picLocks noChangeAspect="1"/>
          </p:cNvPicPr>
          <p:nvPr/>
        </p:nvPicPr>
        <p:blipFill>
          <a:blip r:embed="rId31"/>
          <a:stretch>
            <a:fillRect/>
          </a:stretch>
        </p:blipFill>
        <p:spPr>
          <a:xfrm>
            <a:off x="5520972" y="1195400"/>
            <a:ext cx="1752566" cy="561340"/>
          </a:xfrm>
          <a:prstGeom prst="rect">
            <a:avLst/>
          </a:prstGeom>
        </p:spPr>
      </p:pic>
      <p:sp>
        <p:nvSpPr>
          <p:cNvPr id="25" name="TextBox 24">
            <a:extLst>
              <a:ext uri="{FF2B5EF4-FFF2-40B4-BE49-F238E27FC236}">
                <a16:creationId xmlns:a16="http://schemas.microsoft.com/office/drawing/2014/main" id="{D67DE951-48B5-6974-2A1D-8994B81FF937}"/>
              </a:ext>
            </a:extLst>
          </p:cNvPr>
          <p:cNvSpPr txBox="1"/>
          <p:nvPr/>
        </p:nvSpPr>
        <p:spPr>
          <a:xfrm>
            <a:off x="525958" y="1804420"/>
            <a:ext cx="4036052" cy="1215717"/>
          </a:xfrm>
          <a:prstGeom prst="rect">
            <a:avLst/>
          </a:prstGeom>
          <a:noFill/>
        </p:spPr>
        <p:txBody>
          <a:bodyPr wrap="square" rtlCol="0">
            <a:spAutoFit/>
          </a:bodyPr>
          <a:lstStyle/>
          <a:p>
            <a:r>
              <a:rPr lang="en-US">
                <a:solidFill>
                  <a:srgbClr val="005092"/>
                </a:solidFill>
                <a:latin typeface="Lato Medium" panose="020F0502020204030203" pitchFamily="34" charset="0"/>
                <a:ea typeface="Lato Medium" panose="020F0502020204030203" pitchFamily="34" charset="0"/>
                <a:cs typeface="Lato Medium" panose="020F0502020204030203" pitchFamily="34" charset="0"/>
              </a:rPr>
              <a:t>More than 200 Cities in 80 Countries </a:t>
            </a:r>
            <a:br>
              <a:rPr lang="en-US">
                <a:solidFill>
                  <a:srgbClr val="005092"/>
                </a:solidFill>
                <a:latin typeface="Lato Medium" panose="020F0502020204030203" pitchFamily="34" charset="0"/>
                <a:ea typeface="Lato Medium" panose="020F0502020204030203" pitchFamily="34" charset="0"/>
                <a:cs typeface="Lato Medium" panose="020F0502020204030203" pitchFamily="34" charset="0"/>
              </a:rPr>
            </a:br>
            <a:r>
              <a:rPr lang="en-US">
                <a:solidFill>
                  <a:srgbClr val="005092"/>
                </a:solidFill>
                <a:latin typeface="Lato Medium" panose="020F0502020204030203" pitchFamily="34" charset="0"/>
                <a:ea typeface="Lato Medium" panose="020F0502020204030203" pitchFamily="34" charset="0"/>
                <a:cs typeface="Lato Medium" panose="020F0502020204030203" pitchFamily="34" charset="0"/>
              </a:rPr>
              <a:t>are J</a:t>
            </a:r>
            <a:r>
              <a:rPr lang="en-IL">
                <a:solidFill>
                  <a:srgbClr val="005092"/>
                </a:solidFill>
                <a:latin typeface="Lato Medium" panose="020F0502020204030203" pitchFamily="34" charset="0"/>
                <a:ea typeface="Lato Medium" panose="020F0502020204030203" pitchFamily="34" charset="0"/>
                <a:cs typeface="Lato Medium" panose="020F0502020204030203" pitchFamily="34" charset="0"/>
              </a:rPr>
              <a:t>oin</a:t>
            </a:r>
            <a:r>
              <a:rPr lang="en-US" err="1">
                <a:solidFill>
                  <a:srgbClr val="005092"/>
                </a:solidFill>
                <a:latin typeface="Lato Medium" panose="020F0502020204030203" pitchFamily="34" charset="0"/>
                <a:ea typeface="Lato Medium" panose="020F0502020204030203" pitchFamily="34" charset="0"/>
                <a:cs typeface="Lato Medium" panose="020F0502020204030203" pitchFamily="34" charset="0"/>
              </a:rPr>
              <a:t>ing</a:t>
            </a:r>
            <a:r>
              <a:rPr lang="en-US">
                <a:solidFill>
                  <a:srgbClr val="005092"/>
                </a:solidFill>
                <a:latin typeface="Lato Medium" panose="020F0502020204030203" pitchFamily="34" charset="0"/>
                <a:ea typeface="Lato Medium" panose="020F0502020204030203" pitchFamily="34" charset="0"/>
                <a:cs typeface="Lato Medium" panose="020F0502020204030203" pitchFamily="34" charset="0"/>
              </a:rPr>
              <a:t> </a:t>
            </a:r>
            <a:r>
              <a:rPr lang="en-IL">
                <a:solidFill>
                  <a:srgbClr val="005092"/>
                </a:solidFill>
                <a:latin typeface="Lato Medium" panose="020F0502020204030203" pitchFamily="34" charset="0"/>
                <a:ea typeface="Lato Medium" panose="020F0502020204030203" pitchFamily="34" charset="0"/>
                <a:cs typeface="Lato Medium" panose="020F0502020204030203" pitchFamily="34" charset="0"/>
              </a:rPr>
              <a:t>Hands for</a:t>
            </a:r>
            <a:r>
              <a:rPr lang="en-US">
                <a:solidFill>
                  <a:srgbClr val="005092"/>
                </a:solidFill>
                <a:latin typeface="Lato Medium" panose="020F0502020204030203" pitchFamily="34" charset="0"/>
                <a:ea typeface="Lato Medium" panose="020F0502020204030203" pitchFamily="34" charset="0"/>
                <a:cs typeface="Lato Medium" panose="020F0502020204030203" pitchFamily="34" charset="0"/>
              </a:rPr>
              <a:t> a</a:t>
            </a:r>
            <a:r>
              <a:rPr lang="en-IL">
                <a:solidFill>
                  <a:srgbClr val="005092"/>
                </a:solidFill>
                <a:latin typeface="Lato Medium" panose="020F0502020204030203" pitchFamily="34" charset="0"/>
                <a:ea typeface="Lato Medium" panose="020F0502020204030203" pitchFamily="34" charset="0"/>
                <a:cs typeface="Lato Medium" panose="020F0502020204030203" pitchFamily="34" charset="0"/>
              </a:rPr>
              <a:t> Pain Free Future Worldwide</a:t>
            </a:r>
            <a:r>
              <a:rPr lang="en-US">
                <a:solidFill>
                  <a:srgbClr val="005092"/>
                </a:solidFill>
                <a:latin typeface="Lato Medium" panose="020F0502020204030203" pitchFamily="34" charset="0"/>
                <a:ea typeface="Lato Medium" panose="020F0502020204030203" pitchFamily="34" charset="0"/>
                <a:cs typeface="Lato Medium" panose="020F0502020204030203" pitchFamily="34" charset="0"/>
              </a:rPr>
              <a:t>!</a:t>
            </a:r>
          </a:p>
          <a:p>
            <a:r>
              <a:rPr lang="en-US" sz="1900">
                <a:solidFill>
                  <a:srgbClr val="005092"/>
                </a:solidFill>
                <a:latin typeface="Lato Medium" panose="020F0502020204030203" pitchFamily="34" charset="0"/>
                <a:ea typeface="Lato Medium" panose="020F0502020204030203" pitchFamily="34" charset="0"/>
                <a:cs typeface="Lato Medium" panose="020F0502020204030203" pitchFamily="34" charset="0"/>
              </a:rPr>
              <a:t> </a:t>
            </a:r>
            <a:endParaRPr lang="en-IL" sz="1900" b="0" i="0">
              <a:solidFill>
                <a:srgbClr val="005092"/>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033551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blue lines and dots&#10;&#10;Description automatically generated">
            <a:extLst>
              <a:ext uri="{FF2B5EF4-FFF2-40B4-BE49-F238E27FC236}">
                <a16:creationId xmlns:a16="http://schemas.microsoft.com/office/drawing/2014/main" id="{47AAC956-4691-45A7-40CE-EB7062D1A232}"/>
              </a:ext>
            </a:extLst>
          </p:cNvPr>
          <p:cNvPicPr>
            <a:picLocks noChangeAspect="1"/>
          </p:cNvPicPr>
          <p:nvPr/>
        </p:nvPicPr>
        <p:blipFill rotWithShape="1">
          <a:blip r:embed="rId2"/>
          <a:srcRect l="14201" r="7850" b="12856"/>
          <a:stretch/>
        </p:blipFill>
        <p:spPr>
          <a:xfrm>
            <a:off x="711743" y="3237948"/>
            <a:ext cx="6568734" cy="6130352"/>
          </a:xfrm>
          <a:prstGeom prst="rect">
            <a:avLst/>
          </a:prstGeom>
        </p:spPr>
      </p:pic>
      <p:sp>
        <p:nvSpPr>
          <p:cNvPr id="3" name="TextBox 2">
            <a:extLst>
              <a:ext uri="{FF2B5EF4-FFF2-40B4-BE49-F238E27FC236}">
                <a16:creationId xmlns:a16="http://schemas.microsoft.com/office/drawing/2014/main" id="{64336EA2-1B42-8028-5F7B-AB9BF7C8FA37}"/>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4" name="TextBox 3">
            <a:extLst>
              <a:ext uri="{FF2B5EF4-FFF2-40B4-BE49-F238E27FC236}">
                <a16:creationId xmlns:a16="http://schemas.microsoft.com/office/drawing/2014/main" id="{4FE4C656-BC84-ABFB-B380-87EE13EB74F5}"/>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11469743-29BA-C32D-9A57-E042103C24B3}"/>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6" name="Στρογγυλεμένο ορθογώνιο 13">
            <a:extLst>
              <a:ext uri="{FF2B5EF4-FFF2-40B4-BE49-F238E27FC236}">
                <a16:creationId xmlns:a16="http://schemas.microsoft.com/office/drawing/2014/main" id="{89552F6F-F8DC-437E-2B26-5F7A39398E33}"/>
              </a:ext>
            </a:extLst>
          </p:cNvPr>
          <p:cNvSpPr/>
          <p:nvPr/>
        </p:nvSpPr>
        <p:spPr>
          <a:xfrm>
            <a:off x="711743" y="2289859"/>
            <a:ext cx="6136187" cy="484909"/>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Lato" panose="020F0502020204030203" pitchFamily="34" charset="0"/>
              </a:rPr>
              <a:t>World Games – Global Quiz Challenge</a:t>
            </a:r>
            <a:endParaRPr lang="el-GR"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307D1739-16D4-E7B7-E714-702ACD98DF33}"/>
              </a:ext>
            </a:extLst>
          </p:cNvPr>
          <p:cNvSpPr txBox="1"/>
          <p:nvPr/>
        </p:nvSpPr>
        <p:spPr>
          <a:xfrm>
            <a:off x="711741" y="3323471"/>
            <a:ext cx="6136187" cy="5216813"/>
          </a:xfrm>
          <a:prstGeom prst="rect">
            <a:avLst/>
          </a:prstGeom>
          <a:noFill/>
        </p:spPr>
        <p:txBody>
          <a:bodyPr wrap="square" rtlCol="0">
            <a:spAutoFit/>
          </a:bodyPr>
          <a:lstStyle/>
          <a:p>
            <a:pPr algn="ctr"/>
            <a:r>
              <a:rPr lang="en-US" sz="1600" b="1" dirty="0">
                <a:solidFill>
                  <a:srgbClr val="014DA2"/>
                </a:solidFill>
                <a:latin typeface="Lato Black" panose="020F0A02020204030203" pitchFamily="34" charset="0"/>
              </a:rPr>
              <a:t>How to Participate</a:t>
            </a:r>
            <a:endParaRPr lang="el-GR" sz="1600" dirty="0">
              <a:solidFill>
                <a:srgbClr val="014DA2"/>
              </a:solidFill>
              <a:latin typeface="Lato Black" panose="020F0A02020204030203" pitchFamily="34" charset="0"/>
            </a:endParaRPr>
          </a:p>
          <a:p>
            <a:pPr algn="ctr"/>
            <a:r>
              <a:rPr lang="en-US" sz="1600" dirty="0">
                <a:solidFill>
                  <a:srgbClr val="014DA2"/>
                </a:solidFill>
                <a:latin typeface="Lato" panose="020F0502020204030203" pitchFamily="34" charset="0"/>
              </a:rPr>
              <a:t>Participation is free and open to all trainees attending </a:t>
            </a:r>
            <a:br>
              <a:rPr lang="en-US" sz="1600" dirty="0">
                <a:solidFill>
                  <a:srgbClr val="014DA2"/>
                </a:solidFill>
                <a:latin typeface="Lato" panose="020F0502020204030203" pitchFamily="34" charset="0"/>
              </a:rPr>
            </a:br>
            <a:r>
              <a:rPr lang="en-US" sz="1600" dirty="0">
                <a:solidFill>
                  <a:srgbClr val="014DA2"/>
                </a:solidFill>
                <a:latin typeface="Lato" panose="020F0502020204030203" pitchFamily="34" charset="0"/>
              </a:rPr>
              <a:t>the 3</a:t>
            </a:r>
            <a:r>
              <a:rPr lang="en-US" sz="1600" baseline="30000" dirty="0">
                <a:solidFill>
                  <a:srgbClr val="014DA2"/>
                </a:solidFill>
                <a:latin typeface="Lato" panose="020F0502020204030203" pitchFamily="34" charset="0"/>
              </a:rPr>
              <a:t>rd</a:t>
            </a:r>
            <a:r>
              <a:rPr lang="en-US" sz="1600" dirty="0">
                <a:solidFill>
                  <a:srgbClr val="014DA2"/>
                </a:solidFill>
                <a:latin typeface="Lato" panose="020F0502020204030203" pitchFamily="34" charset="0"/>
              </a:rPr>
              <a:t> edition of WDRAPM.</a:t>
            </a:r>
          </a:p>
          <a:p>
            <a:pPr algn="ctr">
              <a:spcBef>
                <a:spcPts val="600"/>
              </a:spcBef>
            </a:pPr>
            <a:r>
              <a:rPr lang="en-US" sz="1600" dirty="0">
                <a:solidFill>
                  <a:srgbClr val="014DA2"/>
                </a:solidFill>
                <a:latin typeface="Lato" panose="020F0502020204030203" pitchFamily="34" charset="0"/>
              </a:rPr>
              <a:t>The quiz will run via the </a:t>
            </a:r>
            <a:r>
              <a:rPr lang="en-US" sz="1600" b="1" dirty="0" err="1">
                <a:solidFill>
                  <a:srgbClr val="014DA2"/>
                </a:solidFill>
                <a:latin typeface="Lato" panose="020F0502020204030203" pitchFamily="34" charset="0"/>
              </a:rPr>
              <a:t>Slido</a:t>
            </a:r>
            <a:r>
              <a:rPr lang="en-US" sz="1600" b="1" dirty="0">
                <a:solidFill>
                  <a:srgbClr val="014DA2"/>
                </a:solidFill>
                <a:latin typeface="Lato" panose="020F0502020204030203" pitchFamily="34" charset="0"/>
              </a:rPr>
              <a:t> platform</a:t>
            </a:r>
            <a:r>
              <a:rPr lang="en-US" sz="1600" dirty="0">
                <a:solidFill>
                  <a:srgbClr val="014DA2"/>
                </a:solidFill>
                <a:latin typeface="Lato" panose="020F0502020204030203" pitchFamily="34" charset="0"/>
              </a:rPr>
              <a:t> (web or app).</a:t>
            </a:r>
            <a:endParaRPr lang="el-GR" sz="1600" dirty="0">
              <a:solidFill>
                <a:srgbClr val="014DA2"/>
              </a:solidFill>
              <a:latin typeface="Lato" panose="020F0502020204030203" pitchFamily="34" charset="0"/>
            </a:endParaRPr>
          </a:p>
          <a:p>
            <a:pPr algn="ctr">
              <a:spcBef>
                <a:spcPts val="600"/>
              </a:spcBef>
            </a:pPr>
            <a:r>
              <a:rPr lang="en-US" sz="1600" dirty="0">
                <a:solidFill>
                  <a:srgbClr val="014DA2"/>
                </a:solidFill>
                <a:latin typeface="Lato Black" panose="020F0A02020204030203" pitchFamily="34" charset="0"/>
              </a:rPr>
              <a:t>To join:</a:t>
            </a:r>
            <a:endParaRPr lang="el-GR" sz="1600" dirty="0">
              <a:solidFill>
                <a:srgbClr val="014DA2"/>
              </a:solidFill>
              <a:latin typeface="Lato Black" panose="020F0A02020204030203" pitchFamily="34" charset="0"/>
            </a:endParaRPr>
          </a:p>
          <a:p>
            <a:pPr lvl="0" algn="ctr">
              <a:spcBef>
                <a:spcPts val="600"/>
              </a:spcBef>
            </a:pPr>
            <a:r>
              <a:rPr lang="en-US" sz="1600" dirty="0">
                <a:solidFill>
                  <a:srgbClr val="DA18A3"/>
                </a:solidFill>
                <a:latin typeface="Lato" panose="020F0502020204030203" pitchFamily="34" charset="0"/>
              </a:rPr>
              <a:t>Scan the </a:t>
            </a:r>
            <a:r>
              <a:rPr lang="en-US" sz="1600" b="1" dirty="0">
                <a:solidFill>
                  <a:srgbClr val="DA18A3"/>
                </a:solidFill>
                <a:latin typeface="Lato" panose="020F0502020204030203" pitchFamily="34" charset="0"/>
              </a:rPr>
              <a:t>QR code below </a:t>
            </a:r>
            <a:r>
              <a:rPr lang="en-US" sz="1600" dirty="0">
                <a:solidFill>
                  <a:srgbClr val="DA18A3"/>
                </a:solidFill>
                <a:latin typeface="Lato" panose="020F0502020204030203" pitchFamily="34" charset="0"/>
              </a:rPr>
              <a:t>or click </a:t>
            </a:r>
            <a:r>
              <a:rPr lang="en-US" sz="1600" b="1" dirty="0">
                <a:solidFill>
                  <a:srgbClr val="014DA2"/>
                </a:solidFill>
                <a:latin typeface="Lato" panose="020F0502020204030203" pitchFamily="34" charset="0"/>
                <a:hlinkClick r:id="rId3"/>
              </a:rPr>
              <a:t>here</a:t>
            </a:r>
            <a:endParaRPr lang="en-US" sz="1600" b="1" dirty="0">
              <a:solidFill>
                <a:srgbClr val="014DA2"/>
              </a:solidFill>
              <a:latin typeface="Lato" panose="020F0502020204030203" pitchFamily="34" charset="0"/>
            </a:endParaRPr>
          </a:p>
          <a:p>
            <a:pPr lvl="0" algn="ctr">
              <a:spcBef>
                <a:spcPts val="600"/>
              </a:spcBef>
            </a:pPr>
            <a:r>
              <a:rPr lang="en-US" sz="1600" b="1" dirty="0">
                <a:solidFill>
                  <a:srgbClr val="014DA2"/>
                </a:solidFill>
                <a:latin typeface="Lato Black" panose="020F0A02020204030203" pitchFamily="34" charset="0"/>
              </a:rPr>
              <a:t>Important Participation Requirements</a:t>
            </a:r>
            <a:endParaRPr lang="el-GR" sz="1600" dirty="0">
              <a:solidFill>
                <a:srgbClr val="014DA2"/>
              </a:solidFill>
              <a:latin typeface="Lato Black" panose="020F0A02020204030203" pitchFamily="34" charset="0"/>
            </a:endParaRPr>
          </a:p>
          <a:p>
            <a:pPr marL="285750" lvl="0" indent="-193675">
              <a:spcBef>
                <a:spcPts val="600"/>
              </a:spcBef>
              <a:buFont typeface="Arial" panose="020B0604020202020204" pitchFamily="34" charset="0"/>
              <a:buChar char="•"/>
            </a:pPr>
            <a:r>
              <a:rPr lang="en-US" sz="1600" dirty="0">
                <a:solidFill>
                  <a:srgbClr val="014DA2"/>
                </a:solidFill>
                <a:latin typeface="Lato" panose="020F0502020204030203" pitchFamily="34" charset="0"/>
              </a:rPr>
              <a:t>You </a:t>
            </a:r>
            <a:r>
              <a:rPr lang="en-US" sz="1600" b="1" dirty="0">
                <a:solidFill>
                  <a:srgbClr val="014DA2"/>
                </a:solidFill>
                <a:latin typeface="Lato" panose="020F0502020204030203" pitchFamily="34" charset="0"/>
              </a:rPr>
              <a:t>must join using your full name and a valid email address</a:t>
            </a:r>
            <a:br>
              <a:rPr lang="en-US" sz="1600" b="1" dirty="0">
                <a:solidFill>
                  <a:srgbClr val="014DA2"/>
                </a:solidFill>
                <a:latin typeface="Lato" panose="020F0502020204030203" pitchFamily="34" charset="0"/>
              </a:rPr>
            </a:br>
            <a:r>
              <a:rPr lang="en-US" sz="1600" i="1" dirty="0">
                <a:solidFill>
                  <a:srgbClr val="014DA2"/>
                </a:solidFill>
                <a:latin typeface="Lato" panose="020F0502020204030203" pitchFamily="34" charset="0"/>
              </a:rPr>
              <a:t>Anonymous or incomplete registrations will </a:t>
            </a:r>
            <a:r>
              <a:rPr lang="en-US" sz="1600" b="1" i="1" dirty="0">
                <a:solidFill>
                  <a:srgbClr val="014DA2"/>
                </a:solidFill>
                <a:latin typeface="Lato" panose="020F0502020204030203" pitchFamily="34" charset="0"/>
              </a:rPr>
              <a:t>not</a:t>
            </a:r>
            <a:r>
              <a:rPr lang="en-US" sz="1600" i="1" dirty="0">
                <a:solidFill>
                  <a:srgbClr val="014DA2"/>
                </a:solidFill>
                <a:latin typeface="Lato" panose="020F0502020204030203" pitchFamily="34" charset="0"/>
              </a:rPr>
              <a:t> be eligible for ranking or prizes</a:t>
            </a:r>
            <a:endParaRPr lang="el-GR" sz="1600" i="1" dirty="0">
              <a:solidFill>
                <a:srgbClr val="014DA2"/>
              </a:solidFill>
              <a:latin typeface="Lato" panose="020F0502020204030203" pitchFamily="34" charset="0"/>
            </a:endParaRPr>
          </a:p>
          <a:p>
            <a:pPr marL="285750" lvl="0" indent="-193675">
              <a:spcBef>
                <a:spcPts val="600"/>
              </a:spcBef>
              <a:buFont typeface="Arial" panose="020B0604020202020204" pitchFamily="34" charset="0"/>
              <a:buChar char="•"/>
            </a:pPr>
            <a:r>
              <a:rPr lang="en-US" sz="1600" dirty="0">
                <a:solidFill>
                  <a:srgbClr val="014DA2"/>
                </a:solidFill>
                <a:latin typeface="Lato" panose="020F0502020204030203" pitchFamily="34" charset="0"/>
              </a:rPr>
              <a:t>The QR code and link will be </a:t>
            </a:r>
            <a:r>
              <a:rPr lang="en-US" sz="1600" b="1" dirty="0">
                <a:solidFill>
                  <a:srgbClr val="014DA2"/>
                </a:solidFill>
                <a:latin typeface="Lato" panose="020F0502020204030203" pitchFamily="34" charset="0"/>
              </a:rPr>
              <a:t>active only on 31 January</a:t>
            </a:r>
            <a:r>
              <a:rPr lang="en-US" sz="1600" dirty="0">
                <a:solidFill>
                  <a:srgbClr val="014DA2"/>
                </a:solidFill>
                <a:latin typeface="Lato" panose="020F0502020204030203" pitchFamily="34" charset="0"/>
              </a:rPr>
              <a:t>, during the scheduled quiz launch times listed above.</a:t>
            </a:r>
          </a:p>
          <a:p>
            <a:pPr lvl="0"/>
            <a:endParaRPr lang="el-GR" sz="1600" dirty="0">
              <a:solidFill>
                <a:srgbClr val="014DA2"/>
              </a:solidFill>
              <a:latin typeface="Lato" panose="020F0502020204030203" pitchFamily="34" charset="0"/>
            </a:endParaRPr>
          </a:p>
          <a:p>
            <a:pPr algn="ctr"/>
            <a:r>
              <a:rPr lang="en-US" sz="1600" dirty="0">
                <a:solidFill>
                  <a:srgbClr val="014DA2"/>
                </a:solidFill>
                <a:latin typeface="Lato" panose="020F0502020204030203" pitchFamily="34" charset="0"/>
              </a:rPr>
              <a:t>We encourage you to challenge yourself, represent your region, and take part in this global celebration of learning and collaboration!</a:t>
            </a:r>
            <a:endParaRPr lang="el-GR" sz="1600" dirty="0">
              <a:solidFill>
                <a:srgbClr val="014DA2"/>
              </a:solidFill>
              <a:latin typeface="Lato" panose="020F0502020204030203" pitchFamily="34" charset="0"/>
            </a:endParaRPr>
          </a:p>
          <a:p>
            <a:pPr algn="ctr">
              <a:spcBef>
                <a:spcPts val="600"/>
              </a:spcBef>
            </a:pPr>
            <a:r>
              <a:rPr lang="en-US" sz="1600" dirty="0">
                <a:solidFill>
                  <a:srgbClr val="014DA2"/>
                </a:solidFill>
                <a:latin typeface="Lato" panose="020F0502020204030203" pitchFamily="34" charset="0"/>
              </a:rPr>
              <a:t>We look forward to welcoming you to the </a:t>
            </a:r>
            <a:r>
              <a:rPr lang="en-US" sz="1600" b="1" dirty="0">
                <a:solidFill>
                  <a:srgbClr val="014DA2"/>
                </a:solidFill>
                <a:latin typeface="Lato" panose="020F0502020204030203" pitchFamily="34" charset="0"/>
              </a:rPr>
              <a:t>ESRA World Games</a:t>
            </a:r>
            <a:r>
              <a:rPr lang="en-US" sz="1600" dirty="0">
                <a:solidFill>
                  <a:srgbClr val="014DA2"/>
                </a:solidFill>
                <a:latin typeface="Lato" panose="020F0502020204030203" pitchFamily="34" charset="0"/>
              </a:rPr>
              <a:t>.</a:t>
            </a:r>
            <a:endParaRPr lang="el-GR" sz="1600" dirty="0">
              <a:solidFill>
                <a:srgbClr val="014DA2"/>
              </a:solidFill>
              <a:latin typeface="Lato" panose="020F0502020204030203" pitchFamily="34" charset="0"/>
            </a:endParaRPr>
          </a:p>
          <a:p>
            <a:pPr algn="ctr">
              <a:spcBef>
                <a:spcPts val="1200"/>
              </a:spcBef>
            </a:pPr>
            <a:r>
              <a:rPr lang="en-US" sz="1600" b="1" dirty="0">
                <a:solidFill>
                  <a:srgbClr val="DA18A3"/>
                </a:solidFill>
                <a:latin typeface="Lato" panose="020F0502020204030203" pitchFamily="34" charset="0"/>
                <a:cs typeface="Aparajita" panose="020B0502040204020203" pitchFamily="18" charset="0"/>
              </a:rPr>
              <a:t>Scan the QR to participate!</a:t>
            </a:r>
            <a:endParaRPr lang="el-GR" sz="1600" b="1" dirty="0">
              <a:solidFill>
                <a:srgbClr val="DA18A3"/>
              </a:solidFill>
              <a:latin typeface="Lato" panose="020F0502020204030203" pitchFamily="34" charset="0"/>
              <a:cs typeface="Aparajita" panose="020B0502040204020203" pitchFamily="18" charset="0"/>
            </a:endParaRPr>
          </a:p>
        </p:txBody>
      </p:sp>
      <p:sp>
        <p:nvSpPr>
          <p:cNvPr id="8" name="TextBox 7">
            <a:extLst>
              <a:ext uri="{FF2B5EF4-FFF2-40B4-BE49-F238E27FC236}">
                <a16:creationId xmlns:a16="http://schemas.microsoft.com/office/drawing/2014/main" id="{B3CEBA2C-4BFA-6940-0B77-1EC1D01B2735}"/>
              </a:ext>
            </a:extLst>
          </p:cNvPr>
          <p:cNvSpPr txBox="1"/>
          <p:nvPr/>
        </p:nvSpPr>
        <p:spPr>
          <a:xfrm>
            <a:off x="3010946" y="2860291"/>
            <a:ext cx="4992456" cy="377657"/>
          </a:xfrm>
          <a:prstGeom prst="rect">
            <a:avLst/>
          </a:prstGeom>
          <a:noFill/>
        </p:spPr>
        <p:txBody>
          <a:bodyPr wrap="square" rtlCol="0">
            <a:spAutoFit/>
          </a:bodyPr>
          <a:lstStyle/>
          <a:p>
            <a:pPr algn="ctr"/>
            <a:r>
              <a:rPr lang="en-US" b="1" dirty="0">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 an activity for trainees</a:t>
            </a:r>
          </a:p>
        </p:txBody>
      </p:sp>
      <p:sp>
        <p:nvSpPr>
          <p:cNvPr id="9" name="Rectangle 1">
            <a:extLst>
              <a:ext uri="{FF2B5EF4-FFF2-40B4-BE49-F238E27FC236}">
                <a16:creationId xmlns:a16="http://schemas.microsoft.com/office/drawing/2014/main" id="{90BA0CE5-6EF7-39EE-3AF5-0B2AB90E7DA0}"/>
              </a:ext>
            </a:extLst>
          </p:cNvPr>
          <p:cNvSpPr>
            <a:spLocks noChangeArrowheads="1"/>
          </p:cNvSpPr>
          <p:nvPr/>
        </p:nvSpPr>
        <p:spPr bwMode="auto">
          <a:xfrm>
            <a:off x="0" y="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a:ln>
                  <a:noFill/>
                </a:ln>
                <a:solidFill>
                  <a:srgbClr val="000000"/>
                </a:solidFill>
                <a:effectLst/>
                <a:latin typeface="Aptos" panose="020B0004020202020204" pitchFamily="34" charset="0"/>
              </a:rPr>
              <a:t>13:00 to 17:00 UTC</a:t>
            </a: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9BAFBD9E-7BA0-0EB9-BD96-820697F7EBB2}"/>
              </a:ext>
            </a:extLst>
          </p:cNvPr>
          <p:cNvSpPr>
            <a:spLocks noChangeArrowheads="1"/>
          </p:cNvSpPr>
          <p:nvPr/>
        </p:nvSpPr>
        <p:spPr bwMode="auto">
          <a:xfrm>
            <a:off x="152400" y="1524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a:ln>
                  <a:noFill/>
                </a:ln>
                <a:solidFill>
                  <a:srgbClr val="000000"/>
                </a:solidFill>
                <a:effectLst/>
                <a:latin typeface="Aptos" panose="020B0004020202020204" pitchFamily="34" charset="0"/>
              </a:rPr>
              <a:t>13:00 to 17:00 UTC</a:t>
            </a:r>
            <a:endParaRPr kumimoji="0" lang="el-GR" altLang="el-GR"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49C5C795-93A4-0BE6-7911-00A90DED4E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2209" y="8625807"/>
            <a:ext cx="1035249" cy="1035249"/>
          </a:xfrm>
          <a:prstGeom prst="rect">
            <a:avLst/>
          </a:prstGeom>
          <a:noFill/>
          <a:ln>
            <a:noFill/>
          </a:ln>
        </p:spPr>
      </p:pic>
    </p:spTree>
    <p:extLst>
      <p:ext uri="{BB962C8B-B14F-4D97-AF65-F5344CB8AC3E}">
        <p14:creationId xmlns:p14="http://schemas.microsoft.com/office/powerpoint/2010/main" val="341247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white cell&#10;&#10;AI-generated content may be incorrect.">
            <a:extLst>
              <a:ext uri="{FF2B5EF4-FFF2-40B4-BE49-F238E27FC236}">
                <a16:creationId xmlns:a16="http://schemas.microsoft.com/office/drawing/2014/main" id="{1546D4DF-50DA-64EF-F4CC-82C57C42BD01}"/>
              </a:ext>
            </a:extLst>
          </p:cNvPr>
          <p:cNvPicPr>
            <a:picLocks noChangeAspect="1"/>
          </p:cNvPicPr>
          <p:nvPr/>
        </p:nvPicPr>
        <p:blipFill>
          <a:blip r:embed="rId2">
            <a:alphaModFix/>
          </a:blip>
          <a:srcRect t="10653" r="22150" b="2302"/>
          <a:stretch>
            <a:fillRect/>
          </a:stretch>
        </p:blipFill>
        <p:spPr>
          <a:xfrm>
            <a:off x="1463040" y="2265172"/>
            <a:ext cx="6096635" cy="6912864"/>
          </a:xfrm>
          <a:prstGeom prst="rect">
            <a:avLst/>
          </a:prstGeom>
        </p:spPr>
      </p:pic>
      <p:pic>
        <p:nvPicPr>
          <p:cNvPr id="3" name="Picture 2">
            <a:extLst>
              <a:ext uri="{FF2B5EF4-FFF2-40B4-BE49-F238E27FC236}">
                <a16:creationId xmlns:a16="http://schemas.microsoft.com/office/drawing/2014/main" id="{21158FD3-B13E-0FF5-6B32-F310F065C6FD}"/>
              </a:ext>
            </a:extLst>
          </p:cNvPr>
          <p:cNvPicPr>
            <a:picLocks noChangeAspect="1"/>
          </p:cNvPicPr>
          <p:nvPr/>
        </p:nvPicPr>
        <p:blipFill>
          <a:blip r:embed="rId3"/>
          <a:srcRect/>
          <a:stretch/>
        </p:blipFill>
        <p:spPr>
          <a:xfrm>
            <a:off x="1587" y="6051518"/>
            <a:ext cx="7556500" cy="2514600"/>
          </a:xfrm>
          <a:prstGeom prst="rect">
            <a:avLst/>
          </a:prstGeom>
        </p:spPr>
      </p:pic>
      <p:pic>
        <p:nvPicPr>
          <p:cNvPr id="8" name="Picture 7" descr="A black background with blue lines and dots&#10;&#10;Description automatically generated">
            <a:extLst>
              <a:ext uri="{FF2B5EF4-FFF2-40B4-BE49-F238E27FC236}">
                <a16:creationId xmlns:a16="http://schemas.microsoft.com/office/drawing/2014/main" id="{16D129A2-33BF-8F90-9E16-8FE30DA33812}"/>
              </a:ext>
            </a:extLst>
          </p:cNvPr>
          <p:cNvPicPr>
            <a:picLocks noChangeAspect="1"/>
          </p:cNvPicPr>
          <p:nvPr/>
        </p:nvPicPr>
        <p:blipFill>
          <a:blip r:embed="rId4"/>
          <a:stretch>
            <a:fillRect/>
          </a:stretch>
        </p:blipFill>
        <p:spPr>
          <a:xfrm>
            <a:off x="0" y="2084669"/>
            <a:ext cx="7559675" cy="5483449"/>
          </a:xfrm>
          <a:prstGeom prst="rect">
            <a:avLst/>
          </a:prstGeom>
        </p:spPr>
      </p:pic>
      <p:sp>
        <p:nvSpPr>
          <p:cNvPr id="9" name="TextBox 8">
            <a:extLst>
              <a:ext uri="{FF2B5EF4-FFF2-40B4-BE49-F238E27FC236}">
                <a16:creationId xmlns:a16="http://schemas.microsoft.com/office/drawing/2014/main" id="{DF477E7C-2FBF-9F41-9D2D-271E6FC3C7F1}"/>
              </a:ext>
            </a:extLst>
          </p:cNvPr>
          <p:cNvSpPr txBox="1"/>
          <p:nvPr/>
        </p:nvSpPr>
        <p:spPr>
          <a:xfrm>
            <a:off x="651448" y="2403429"/>
            <a:ext cx="6256778" cy="2308324"/>
          </a:xfrm>
          <a:prstGeom prst="rect">
            <a:avLst/>
          </a:prstGeom>
          <a:noFill/>
        </p:spPr>
        <p:txBody>
          <a:bodyPr wrap="square" rtlCol="0">
            <a:spAutoFit/>
          </a:bodyPr>
          <a:lstStyle/>
          <a:p>
            <a:r>
              <a:rPr lang="en-US" sz="4400">
                <a:solidFill>
                  <a:srgbClr val="0C4DA3"/>
                </a:solidFill>
                <a:effectLst/>
                <a:latin typeface="Lato" panose="020F0502020204030203" pitchFamily="34" charset="0"/>
                <a:ea typeface="Lato Black" panose="020F0502020204030203" pitchFamily="34" charset="0"/>
                <a:cs typeface="Lato Black" panose="020F0502020204030203" pitchFamily="34" charset="0"/>
              </a:rPr>
              <a:t>SUGGESTED</a:t>
            </a:r>
          </a:p>
          <a:p>
            <a:r>
              <a:rPr lang="en-US" sz="50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SCIENTIFIC </a:t>
            </a:r>
          </a:p>
          <a:p>
            <a:r>
              <a:rPr lang="en-US" sz="50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PROGRAMME</a:t>
            </a:r>
          </a:p>
        </p:txBody>
      </p:sp>
    </p:spTree>
    <p:extLst>
      <p:ext uri="{BB962C8B-B14F-4D97-AF65-F5344CB8AC3E}">
        <p14:creationId xmlns:p14="http://schemas.microsoft.com/office/powerpoint/2010/main" val="235317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014F84-EA70-7BCF-BEC6-FDA963C6367B}"/>
              </a:ext>
            </a:extLst>
          </p:cNvPr>
          <p:cNvGraphicFramePr>
            <a:graphicFrameLocks noGrp="1"/>
          </p:cNvGraphicFramePr>
          <p:nvPr>
            <p:extLst>
              <p:ext uri="{D42A27DB-BD31-4B8C-83A1-F6EECF244321}">
                <p14:modId xmlns:p14="http://schemas.microsoft.com/office/powerpoint/2010/main" val="2986191167"/>
              </p:ext>
            </p:extLst>
          </p:nvPr>
        </p:nvGraphicFramePr>
        <p:xfrm>
          <a:off x="457993" y="2382559"/>
          <a:ext cx="6643687" cy="7004080"/>
        </p:xfrm>
        <a:graphic>
          <a:graphicData uri="http://schemas.openxmlformats.org/drawingml/2006/table">
            <a:tbl>
              <a:tblPr/>
              <a:tblGrid>
                <a:gridCol w="1169511">
                  <a:extLst>
                    <a:ext uri="{9D8B030D-6E8A-4147-A177-3AD203B41FA5}">
                      <a16:colId xmlns:a16="http://schemas.microsoft.com/office/drawing/2014/main" val="20000"/>
                    </a:ext>
                  </a:extLst>
                </a:gridCol>
                <a:gridCol w="5474176">
                  <a:extLst>
                    <a:ext uri="{9D8B030D-6E8A-4147-A177-3AD203B41FA5}">
                      <a16:colId xmlns:a16="http://schemas.microsoft.com/office/drawing/2014/main" val="20004"/>
                    </a:ext>
                  </a:extLst>
                </a:gridCol>
              </a:tblGrid>
              <a:tr h="360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08:30-09:00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2FB455"/>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VENUE – ARRIVALS – REGISTRATIONS</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2FB455"/>
                    </a:solidFill>
                  </a:tcPr>
                </a:tc>
                <a:extLst>
                  <a:ext uri="{0D108BD9-81ED-4DB2-BD59-A6C34878D82A}">
                    <a16:rowId xmlns:a16="http://schemas.microsoft.com/office/drawing/2014/main" val="631834713"/>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3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endParaRPr lang="en-US" sz="3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8432421"/>
                  </a:ext>
                </a:extLst>
              </a:tr>
              <a:tr h="360000">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09:00-09:30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solidFill>
                  </a:tcPr>
                </a:tc>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algn="l">
                        <a:lnSpc>
                          <a:spcPct val="100000"/>
                        </a:lnSpc>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WELCOME MESSAGES &amp; ADDRESSINGS</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solidFill>
                  </a:tcPr>
                </a:tc>
                <a:extLst>
                  <a:ext uri="{0D108BD9-81ED-4DB2-BD59-A6C34878D82A}">
                    <a16:rowId xmlns:a16="http://schemas.microsoft.com/office/drawing/2014/main" val="10000"/>
                  </a:ext>
                </a:extLst>
              </a:tr>
              <a:tr h="3960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595959"/>
                        </a:solidFill>
                        <a:effectLst/>
                        <a:latin typeface="Lato" panose="020F0502020204030203" pitchFamily="34" charset="0"/>
                        <a:ea typeface="Lato" panose="020F0502020204030203" pitchFamily="34" charset="0"/>
                        <a:cs typeface="Lato"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spcBef>
                          <a:spcPts val="200"/>
                        </a:spcBef>
                      </a:pP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City Representative/ City Liaison Person</a:t>
                      </a:r>
                      <a:r>
                        <a:rPr lang="en-US" sz="1000" b="0" i="1" kern="1200">
                          <a:solidFill>
                            <a:srgbClr val="6794C7"/>
                          </a:solidFill>
                          <a:effectLst/>
                          <a:latin typeface="Lato Light" panose="020F0302020204030203" pitchFamily="34" charset="0"/>
                          <a:ea typeface="Lato Light" panose="020F0502020204030203" pitchFamily="34" charset="0"/>
                          <a:cs typeface="Lato Light" panose="020F0502020204030203" pitchFamily="34" charset="0"/>
                        </a:rPr>
                        <a:t> (in person) for opening the event</a:t>
                      </a:r>
                    </a:p>
                    <a:p>
                      <a:pPr algn="l">
                        <a:lnSpc>
                          <a:spcPct val="100000"/>
                        </a:lnSpc>
                        <a:spcBef>
                          <a:spcPts val="200"/>
                        </a:spcBef>
                      </a:pP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Country Representative </a:t>
                      </a:r>
                      <a:r>
                        <a:rPr lang="en-US" sz="1000" b="0" i="1" kern="1200">
                          <a:solidFill>
                            <a:srgbClr val="6794C7"/>
                          </a:solidFill>
                          <a:effectLst/>
                          <a:latin typeface="Lato Light" panose="020F0302020204030203" pitchFamily="34" charset="0"/>
                          <a:ea typeface="Lato Light" panose="020F0502020204030203" pitchFamily="34" charset="0"/>
                          <a:cs typeface="Lato Light" panose="020F0502020204030203" pitchFamily="34" charset="0"/>
                        </a:rPr>
                        <a:t>(either in person or via zoom)</a:t>
                      </a:r>
                    </a:p>
                    <a:p>
                      <a:pPr algn="l">
                        <a:lnSpc>
                          <a:spcPct val="100000"/>
                        </a:lnSpc>
                        <a:spcBef>
                          <a:spcPts val="200"/>
                        </a:spcBef>
                      </a:pPr>
                      <a:r>
                        <a:rPr lang="en-US" sz="1000" b="0" i="0" kern="1200">
                          <a:solidFill>
                            <a:schemeClr val="tx1"/>
                          </a:solidFill>
                          <a:effectLst/>
                          <a:latin typeface="Lato Light" panose="020F0302020204030203" pitchFamily="34" charset="0"/>
                          <a:ea typeface="Lato" panose="020F0502020204030203" pitchFamily="34" charset="0"/>
                          <a:cs typeface="Lato" panose="020F0502020204030203" pitchFamily="34" charset="0"/>
                        </a:rPr>
                        <a:t>Nuala Lucas </a:t>
                      </a: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 Chair of Event </a:t>
                      </a:r>
                      <a:r>
                        <a:rPr lang="en-US" sz="1000" b="0" i="1" kern="1200">
                          <a:solidFill>
                            <a:srgbClr val="6794C7"/>
                          </a:solidFill>
                          <a:effectLst/>
                          <a:latin typeface="Lato Light" panose="020F0302020204030203" pitchFamily="34" charset="0"/>
                          <a:ea typeface="Lato Light" panose="020F0502020204030203" pitchFamily="34" charset="0"/>
                          <a:cs typeface="Lato Light" panose="020F0502020204030203" pitchFamily="34" charset="0"/>
                        </a:rPr>
                        <a:t>(via live streaming / recording stand by)</a:t>
                      </a:r>
                    </a:p>
                    <a:p>
                      <a:pPr algn="l">
                        <a:lnSpc>
                          <a:spcPct val="100000"/>
                        </a:lnSpc>
                        <a:spcBef>
                          <a:spcPts val="200"/>
                        </a:spcBef>
                      </a:pPr>
                      <a:r>
                        <a:rPr lang="en-US" sz="1000" b="0" i="0" kern="1200">
                          <a:solidFill>
                            <a:schemeClr val="tx1"/>
                          </a:solidFill>
                          <a:effectLst/>
                          <a:latin typeface="Lato Light" panose="020F0302020204030203" pitchFamily="34" charset="0"/>
                          <a:ea typeface="Lato" panose="020F0502020204030203" pitchFamily="34" charset="0"/>
                          <a:cs typeface="Lato" panose="020F0502020204030203" pitchFamily="34" charset="0"/>
                        </a:rPr>
                        <a:t>Eleni </a:t>
                      </a:r>
                      <a:r>
                        <a:rPr lang="en-US" sz="1000" b="0" i="0" kern="1200" err="1">
                          <a:solidFill>
                            <a:schemeClr val="tx1"/>
                          </a:solidFill>
                          <a:effectLst/>
                          <a:latin typeface="Lato Light" panose="020F0302020204030203" pitchFamily="34" charset="0"/>
                          <a:ea typeface="Lato" panose="020F0502020204030203" pitchFamily="34" charset="0"/>
                          <a:cs typeface="Lato" panose="020F0502020204030203" pitchFamily="34" charset="0"/>
                        </a:rPr>
                        <a:t>Moka</a:t>
                      </a: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 – ESRA President </a:t>
                      </a:r>
                      <a:r>
                        <a:rPr lang="en-US" sz="1000" b="0" i="1" kern="1200">
                          <a:solidFill>
                            <a:srgbClr val="6794C7"/>
                          </a:solidFill>
                          <a:effectLst/>
                          <a:latin typeface="Lato Light" panose="020F0302020204030203" pitchFamily="34" charset="0"/>
                          <a:ea typeface="Lato Light" panose="020F0502020204030203" pitchFamily="34" charset="0"/>
                          <a:cs typeface="Lato Light" panose="020F0502020204030203" pitchFamily="34" charset="0"/>
                        </a:rPr>
                        <a:t>(via live streaming / recording stand by)</a:t>
                      </a:r>
                    </a:p>
                    <a:p>
                      <a:pPr algn="l">
                        <a:lnSpc>
                          <a:spcPct val="100000"/>
                        </a:lnSpc>
                        <a:spcBef>
                          <a:spcPts val="200"/>
                        </a:spcBef>
                      </a:pP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Sister Societies Presidents </a:t>
                      </a:r>
                      <a:r>
                        <a:rPr lang="en-US" sz="1000" b="0" i="1" kern="1200">
                          <a:solidFill>
                            <a:srgbClr val="6794C7"/>
                          </a:solidFill>
                          <a:effectLst/>
                          <a:latin typeface="Lato Light" panose="020F0302020204030203" pitchFamily="34" charset="0"/>
                          <a:ea typeface="Lato Light" panose="020F0502020204030203" pitchFamily="34" charset="0"/>
                          <a:cs typeface="Lato Light" panose="020F0502020204030203" pitchFamily="34" charset="0"/>
                        </a:rPr>
                        <a:t>(either recordings or via live streaming)</a:t>
                      </a:r>
                    </a:p>
                    <a:p>
                      <a:pPr algn="l">
                        <a:lnSpc>
                          <a:spcPct val="100000"/>
                        </a:lnSpc>
                        <a:spcBef>
                          <a:spcPts val="200"/>
                        </a:spcBef>
                      </a:pP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Other </a:t>
                      </a:r>
                      <a:r>
                        <a:rPr lang="en-US" sz="1000" b="0" i="0" kern="1200" err="1">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Addressings</a:t>
                      </a:r>
                      <a:r>
                        <a:rPr lang="en-US" sz="1000" b="0" i="1" kern="1200">
                          <a:solidFill>
                            <a:srgbClr val="6794C7"/>
                          </a:solidFill>
                          <a:effectLst/>
                          <a:latin typeface="Lato Light" panose="020F0302020204030203" pitchFamily="34" charset="0"/>
                          <a:ea typeface="Lato Light" panose="020F0502020204030203" pitchFamily="34" charset="0"/>
                          <a:cs typeface="Lato Light" panose="020F0502020204030203" pitchFamily="34" charset="0"/>
                        </a:rPr>
                        <a:t> (can be added as per each city needs)</a:t>
                      </a:r>
                    </a:p>
                  </a:txBody>
                  <a:tcPr marL="137160" marR="137160" marT="137160" marB="13716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6979843"/>
                  </a:ext>
                </a:extLst>
              </a:tr>
              <a:tr h="360000">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09:30 - 11:00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60000"/>
                      </a:srgbClr>
                    </a:solidFill>
                  </a:tcPr>
                </a:tc>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algn="l">
                        <a:lnSpc>
                          <a:spcPct val="100000"/>
                        </a:lnSpc>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SESSION 1 – THE EVIDENCE CLUB</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60000"/>
                      </a:srgbClr>
                    </a:solidFill>
                  </a:tcPr>
                </a:tc>
                <a:extLst>
                  <a:ext uri="{0D108BD9-81ED-4DB2-BD59-A6C34878D82A}">
                    <a16:rowId xmlns:a16="http://schemas.microsoft.com/office/drawing/2014/main" val="2086461784"/>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595959"/>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Chairperson</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 (Local / To be decided)</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997530"/>
                  </a:ext>
                </a:extLst>
              </a:tr>
              <a:tr h="0">
                <a:tc>
                  <a:txBody>
                    <a:bodyPr/>
                    <a:lstStyle/>
                    <a:p>
                      <a:pPr algn="ct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09:30 – 10:00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Top papers in RA from 2024–25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p>
                  </a:txBody>
                  <a:tcPr marT="54000" marB="54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extLst>
                  <a:ext uri="{0D108BD9-81ED-4DB2-BD59-A6C34878D82A}">
                    <a16:rowId xmlns:a16="http://schemas.microsoft.com/office/drawing/2014/main" val="1121777697"/>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10:00 – 10:30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Top papers in Pain Medicine from 2024–25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3530099"/>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10:30 – 11:00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Q&amp;A – Discussion</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extLst>
                  <a:ext uri="{0D108BD9-81ED-4DB2-BD59-A6C34878D82A}">
                    <a16:rowId xmlns:a16="http://schemas.microsoft.com/office/drawing/2014/main" val="2272807860"/>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11:00 – 11:30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BF9000"/>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COFFEE BREAK</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BF9000"/>
                    </a:solidFill>
                  </a:tcPr>
                </a:tc>
                <a:extLst>
                  <a:ext uri="{0D108BD9-81ED-4DB2-BD59-A6C34878D82A}">
                    <a16:rowId xmlns:a16="http://schemas.microsoft.com/office/drawing/2014/main" val="3170824357"/>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chemeClr val="bg1"/>
                          </a:solidFill>
                          <a:effectLst/>
                          <a:latin typeface="Lato Black" panose="020F0A02020204030203" pitchFamily="34" charset="0"/>
                          <a:ea typeface="Lato Light" panose="020F0502020204030203" pitchFamily="34" charset="0"/>
                          <a:cs typeface="Lato Light" panose="020F0502020204030203" pitchFamily="34" charset="0"/>
                        </a:rPr>
                        <a:t>11:30 – 13:00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6794C7"/>
                    </a:solidFill>
                  </a:tcPr>
                </a:tc>
                <a:tc>
                  <a:txBody>
                    <a:bodyPr/>
                    <a:lstStyle/>
                    <a:p>
                      <a:pPr algn="l">
                        <a:lnSpc>
                          <a:spcPct val="100000"/>
                        </a:lnSpc>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SESSION 2 – </a:t>
                      </a:r>
                      <a:r>
                        <a:rPr lang="en-US" sz="1200" b="1" i="0" kern="1200" cap="all" baseline="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The Power of Three: Innovation - Equity - Rescue</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6794C7"/>
                    </a:solidFill>
                  </a:tcPr>
                </a:tc>
                <a:extLst>
                  <a:ext uri="{0D108BD9-81ED-4DB2-BD59-A6C34878D82A}">
                    <a16:rowId xmlns:a16="http://schemas.microsoft.com/office/drawing/2014/main" val="4129367252"/>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595959"/>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Chairperson</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 (Local / To be decided)</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4736138"/>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rgbClr val="012247"/>
                          </a:solidFill>
                          <a:effectLst/>
                          <a:latin typeface="Lato Light" panose="020F0302020204030203" pitchFamily="34" charset="0"/>
                          <a:ea typeface="Lato Light" panose="020F0502020204030203" pitchFamily="34" charset="0"/>
                          <a:cs typeface="Lato Light" panose="020F0502020204030203" pitchFamily="34" charset="0"/>
                        </a:rPr>
                        <a:t>11:30 – 11:50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014DA2">
                        <a:alpha val="8000"/>
                      </a:srgbClr>
                    </a:solidFill>
                  </a:tcPr>
                </a:tc>
                <a:tc>
                  <a:txBody>
                    <a:bodyPr/>
                    <a:lstStyle/>
                    <a:p>
                      <a:pPr>
                        <a:buNone/>
                      </a:pPr>
                      <a:r>
                        <a:rPr lang="en-GB" sz="1000" b="1" kern="100">
                          <a:effectLst/>
                          <a:latin typeface="Lato Light" panose="020F0302020204030203" pitchFamily="34" charset="0"/>
                          <a:ea typeface="Times New Roman" panose="02020603050405020304" pitchFamily="18" charset="0"/>
                        </a:rPr>
                        <a:t>The Innovation Club:</a:t>
                      </a:r>
                      <a:br>
                        <a:rPr lang="en-GB" sz="1000" b="1" kern="100">
                          <a:effectLst/>
                          <a:latin typeface="Lato Light" panose="020F0302020204030203" pitchFamily="34" charset="0"/>
                          <a:ea typeface="Times New Roman" panose="02020603050405020304" pitchFamily="18" charset="0"/>
                        </a:rPr>
                      </a:br>
                      <a:r>
                        <a:rPr lang="en-GB" sz="1000" b="0" kern="100">
                          <a:effectLst/>
                          <a:latin typeface="Lato Light" panose="020F0302020204030203" pitchFamily="34" charset="0"/>
                          <a:ea typeface="Times New Roman" panose="02020603050405020304" pitchFamily="18" charset="0"/>
                        </a:rPr>
                        <a:t>What’s new in drug delivery, catheters, pumps, adjuvants, AI decision support </a:t>
                      </a:r>
                      <a:br>
                        <a:rPr lang="en-GB" sz="1000" b="0" kern="100">
                          <a:effectLst/>
                          <a:latin typeface="Lato Light" panose="020F0302020204030203" pitchFamily="34" charset="0"/>
                          <a:ea typeface="Times New Roman" panose="02020603050405020304" pitchFamily="18" charset="0"/>
                        </a:rPr>
                      </a:b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l-GR" sz="1000" b="0" kern="100">
                        <a:effectLst/>
                        <a:latin typeface="Lato Light" panose="020F0302020204030203" pitchFamily="34" charset="0"/>
                        <a:ea typeface="Times New Roman" panose="02020603050405020304" pitchFamily="18" charset="0"/>
                      </a:endParaRPr>
                    </a:p>
                  </a:txBody>
                  <a:tcPr marL="68580" marR="68580" marT="0" marB="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014DA2">
                        <a:alpha val="8000"/>
                      </a:srgbClr>
                    </a:solidFill>
                  </a:tcPr>
                </a:tc>
                <a:extLst>
                  <a:ext uri="{0D108BD9-81ED-4DB2-BD59-A6C34878D82A}">
                    <a16:rowId xmlns:a16="http://schemas.microsoft.com/office/drawing/2014/main" val="1718005415"/>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rgbClr val="012247"/>
                          </a:solidFill>
                          <a:effectLst/>
                          <a:latin typeface="Lato Light" panose="020F0302020204030203" pitchFamily="34" charset="0"/>
                          <a:ea typeface="Lato Light" panose="020F0502020204030203" pitchFamily="34" charset="0"/>
                          <a:cs typeface="Lato Light" panose="020F0502020204030203" pitchFamily="34" charset="0"/>
                        </a:rPr>
                        <a:t>11:50 – 12:10</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000" b="0" i="0">
                        <a:solidFill>
                          <a:srgbClr val="012247"/>
                        </a:solidFill>
                        <a:effectLst/>
                        <a:latin typeface="Lato Light" panose="020F0302020204030203" pitchFamily="34" charset="0"/>
                        <a:ea typeface="Lato Light" panose="020F0502020204030203" pitchFamily="34" charset="0"/>
                        <a:cs typeface="Lato Light"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000" b="1"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The Equity Club</a:t>
                      </a:r>
                      <a:br>
                        <a:rPr lang="en-US" sz="1000" b="1"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b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Access to RA &amp; analgesia in LMICs, WHO essential medicines, and strategies for training without ultrasound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endParaRP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5402476"/>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rgbClr val="012247"/>
                          </a:solidFill>
                          <a:effectLst/>
                          <a:latin typeface="Lato Light" panose="020F0302020204030203" pitchFamily="34" charset="0"/>
                          <a:ea typeface="Lato Light" panose="020F0502020204030203" pitchFamily="34" charset="0"/>
                          <a:cs typeface="Lato Light" panose="020F0502020204030203" pitchFamily="34" charset="0"/>
                        </a:rPr>
                        <a:t>12:10 – 12:30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014DA2">
                        <a:alpha val="8000"/>
                      </a:srgb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000" b="1"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The Rescue Club:</a:t>
                      </a:r>
                      <a:br>
                        <a:rPr lang="en-US" sz="1000" b="1"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br>
                      <a:r>
                        <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rPr>
                        <a:t>When RA fails: troubleshooting blocks, managing LAST, escalation to systemic analgesia/opioids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n-US" sz="1000" b="0" i="0" kern="1200">
                        <a:solidFill>
                          <a:schemeClr val="tx1"/>
                        </a:solidFill>
                        <a:effectLst/>
                        <a:latin typeface="Lato Light" panose="020F0302020204030203" pitchFamily="34" charset="0"/>
                        <a:ea typeface="Lato Light" panose="020F0502020204030203" pitchFamily="34" charset="0"/>
                        <a:cs typeface="Lato Light" panose="020F0502020204030203" pitchFamily="34" charset="0"/>
                      </a:endParaRP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014DA2">
                        <a:alpha val="8000"/>
                      </a:srgbClr>
                    </a:solidFill>
                  </a:tcPr>
                </a:tc>
                <a:extLst>
                  <a:ext uri="{0D108BD9-81ED-4DB2-BD59-A6C34878D82A}">
                    <a16:rowId xmlns:a16="http://schemas.microsoft.com/office/drawing/2014/main" val="753755470"/>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12:30 – 13:00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Q&amp;A – Discussion</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3007949"/>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13:00 – 13:45</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8B5699"/>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LUNCH BREAK</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8B5699"/>
                    </a:solidFill>
                  </a:tcPr>
                </a:tc>
                <a:extLst>
                  <a:ext uri="{0D108BD9-81ED-4DB2-BD59-A6C34878D82A}">
                    <a16:rowId xmlns:a16="http://schemas.microsoft.com/office/drawing/2014/main" val="3743820980"/>
                  </a:ext>
                </a:extLst>
              </a:tr>
            </a:tbl>
          </a:graphicData>
        </a:graphic>
      </p:graphicFrame>
      <p:sp>
        <p:nvSpPr>
          <p:cNvPr id="2" name="TextBox 1">
            <a:extLst>
              <a:ext uri="{FF2B5EF4-FFF2-40B4-BE49-F238E27FC236}">
                <a16:creationId xmlns:a16="http://schemas.microsoft.com/office/drawing/2014/main" id="{93D584D7-A2A2-67B2-8C21-19F6B50DAB54}"/>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F95E5DF6-ED00-E048-D02F-5D69C5F1D26D}"/>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8BFB5EB5-64B6-DC7B-0552-27FDB07CC86B}"/>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175643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F014F84-EA70-7BCF-BEC6-FDA963C6367B}"/>
              </a:ext>
            </a:extLst>
          </p:cNvPr>
          <p:cNvGraphicFramePr>
            <a:graphicFrameLocks noGrp="1"/>
          </p:cNvGraphicFramePr>
          <p:nvPr>
            <p:extLst>
              <p:ext uri="{D42A27DB-BD31-4B8C-83A1-F6EECF244321}">
                <p14:modId xmlns:p14="http://schemas.microsoft.com/office/powerpoint/2010/main" val="3218691575"/>
              </p:ext>
            </p:extLst>
          </p:nvPr>
        </p:nvGraphicFramePr>
        <p:xfrm>
          <a:off x="457993" y="2341919"/>
          <a:ext cx="6643687" cy="3717600"/>
        </p:xfrm>
        <a:graphic>
          <a:graphicData uri="http://schemas.openxmlformats.org/drawingml/2006/table">
            <a:tbl>
              <a:tblPr/>
              <a:tblGrid>
                <a:gridCol w="1170061">
                  <a:extLst>
                    <a:ext uri="{9D8B030D-6E8A-4147-A177-3AD203B41FA5}">
                      <a16:colId xmlns:a16="http://schemas.microsoft.com/office/drawing/2014/main" val="20000"/>
                    </a:ext>
                  </a:extLst>
                </a:gridCol>
                <a:gridCol w="5473626">
                  <a:extLst>
                    <a:ext uri="{9D8B030D-6E8A-4147-A177-3AD203B41FA5}">
                      <a16:colId xmlns:a16="http://schemas.microsoft.com/office/drawing/2014/main" val="20004"/>
                    </a:ext>
                  </a:extLst>
                </a:gridCol>
              </a:tblGrid>
              <a:tr h="360000">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13:45 – 16:00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60000"/>
                      </a:srgbClr>
                    </a:solidFill>
                  </a:tcPr>
                </a:tc>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algn="l">
                        <a:lnSpc>
                          <a:spcPct val="100000"/>
                        </a:lnSpc>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SESSION 3 – </a:t>
                      </a:r>
                      <a:r>
                        <a:rPr lang="en-US" sz="1200" b="1" i="0" kern="1200" cap="all" baseline="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Beyond the Block: </a:t>
                      </a:r>
                      <a:br>
                        <a:rPr lang="en-US" sz="1200" b="1" i="0" kern="1200" cap="all" baseline="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br>
                      <a:r>
                        <a:rPr lang="en-US" sz="1200" b="1" i="0" kern="1200" cap="all" baseline="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Regional </a:t>
                      </a:r>
                      <a:r>
                        <a:rPr lang="en-US" sz="1200" b="1" i="0" kern="1200" cap="all" baseline="0" err="1">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Anaesthesia</a:t>
                      </a:r>
                      <a:r>
                        <a:rPr lang="en-US" sz="1200" b="1" i="0" kern="1200" cap="all" baseline="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 across the patient journey</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60000"/>
                      </a:srgbClr>
                    </a:solidFill>
                  </a:tcPr>
                </a:tc>
                <a:extLst>
                  <a:ext uri="{0D108BD9-81ED-4DB2-BD59-A6C34878D82A}">
                    <a16:rowId xmlns:a16="http://schemas.microsoft.com/office/drawing/2014/main" val="2086461784"/>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595959"/>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Chairperson</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 (Local / To be decided)</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997530"/>
                  </a:ext>
                </a:extLst>
              </a:tr>
              <a:tr h="0">
                <a:tc>
                  <a:txBody>
                    <a:bodyPr/>
                    <a:lstStyle/>
                    <a:p>
                      <a:pPr algn="ct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13:45 – 14:05</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Beyond the OR: RA in trauma, emergency, humanitarian settings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endParaRPr>
                    </a:p>
                  </a:txBody>
                  <a:tcPr marT="54000" marB="54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extLst>
                  <a:ext uri="{0D108BD9-81ED-4DB2-BD59-A6C34878D82A}">
                    <a16:rowId xmlns:a16="http://schemas.microsoft.com/office/drawing/2014/main" val="1121777697"/>
                  </a:ext>
                </a:extLst>
              </a:tr>
              <a:tr h="0">
                <a:tc>
                  <a:txBody>
                    <a:bodyPr/>
                    <a:lstStyle/>
                    <a:p>
                      <a:pPr algn="ct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14:05 – 14:25</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Transitional pain services: preventing chronic post-surgical pain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33530099"/>
                  </a:ext>
                </a:extLst>
              </a:tr>
              <a:tr h="0">
                <a:tc>
                  <a:txBody>
                    <a:bodyPr/>
                    <a:lstStyle/>
                    <a:p>
                      <a:pPr algn="ct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14:25 – 15:00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tc>
                  <a:txBody>
                    <a:bodyPr/>
                    <a:lstStyle/>
                    <a:p>
                      <a:pPr>
                        <a:buNone/>
                      </a:pPr>
                      <a:r>
                        <a:rPr lang="en-GB" sz="1000" kern="100">
                          <a:effectLst/>
                          <a:latin typeface="Lato Light" panose="020F0302020204030203" pitchFamily="34" charset="0"/>
                          <a:ea typeface="Times New Roman" panose="02020603050405020304" pitchFamily="18" charset="0"/>
                        </a:rPr>
                        <a:t>What’s new in obstetrics?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l-GR" sz="1000" kern="100">
                        <a:effectLst/>
                        <a:latin typeface="Lato Light" panose="020F0302020204030203" pitchFamily="34" charset="0"/>
                        <a:ea typeface="Times New Roman" panose="02020603050405020304" pitchFamily="18" charset="0"/>
                      </a:endParaRPr>
                    </a:p>
                  </a:txBody>
                  <a:tcPr marL="68580" marR="68580" marT="0" marB="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014DA2">
                        <a:alpha val="8000"/>
                      </a:srgbClr>
                    </a:solidFill>
                  </a:tcPr>
                </a:tc>
                <a:extLst>
                  <a:ext uri="{0D108BD9-81ED-4DB2-BD59-A6C34878D82A}">
                    <a16:rowId xmlns:a16="http://schemas.microsoft.com/office/drawing/2014/main" val="2272807860"/>
                  </a:ext>
                </a:extLst>
              </a:tr>
              <a:tr h="0">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15:00 – 15:25</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Keeping Kids Comfortable – RA in </a:t>
                      </a:r>
                      <a:r>
                        <a:rPr lang="en-US" sz="1000" b="0" i="0" kern="1200" err="1">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Paediatrics</a:t>
                      </a: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a:t>
                      </a: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(Local Speaker to be decided)</a:t>
                      </a:r>
                      <a:endPar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38069"/>
                  </a:ext>
                </a:extLst>
              </a:tr>
              <a:tr h="0">
                <a:tc>
                  <a:txBody>
                    <a:bodyPr/>
                    <a:lstStyle/>
                    <a:p>
                      <a:pPr algn="ctr"/>
                      <a:r>
                        <a:rPr lang="en-US" sz="1000" b="0" i="0">
                          <a:solidFill>
                            <a:srgbClr val="012247"/>
                          </a:solidFill>
                          <a:effectLst/>
                          <a:latin typeface="Lato Light" panose="020F0502020204030203" pitchFamily="34" charset="0"/>
                          <a:ea typeface="Lato Light" panose="020F0502020204030203" pitchFamily="34" charset="0"/>
                          <a:cs typeface="Lato Light" panose="020F0502020204030203" pitchFamily="34" charset="0"/>
                        </a:rPr>
                        <a:t>15:25 – 16:00</a:t>
                      </a: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EBF1F8"/>
                    </a:solid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Q&amp;A – Discussion</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EBF1F8"/>
                    </a:solidFill>
                  </a:tcPr>
                </a:tc>
                <a:extLst>
                  <a:ext uri="{0D108BD9-81ED-4DB2-BD59-A6C34878D82A}">
                    <a16:rowId xmlns:a16="http://schemas.microsoft.com/office/drawing/2014/main" val="4129367252"/>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16:00 – 16:30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BF9000">
                        <a:alpha val="60000"/>
                      </a:srgb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COFFEE BREAK</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a:noFill/>
                    </a:lnTlToBr>
                    <a:lnBlToTr>
                      <a:noFill/>
                    </a:lnBlToTr>
                    <a:solidFill>
                      <a:srgbClr val="BF9000">
                        <a:alpha val="60000"/>
                      </a:srgbClr>
                    </a:solidFill>
                  </a:tcPr>
                </a:tc>
                <a:extLst>
                  <a:ext uri="{0D108BD9-81ED-4DB2-BD59-A6C34878D82A}">
                    <a16:rowId xmlns:a16="http://schemas.microsoft.com/office/drawing/2014/main" val="2900406804"/>
                  </a:ext>
                </a:extLst>
              </a:tr>
              <a:tr h="0">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16:30 – 18:30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6794C7"/>
                    </a:solidFill>
                  </a:tcPr>
                </a:tc>
                <a:tc>
                  <a:txBody>
                    <a:bodyPr/>
                    <a:lstStyle>
                      <a:lvl1pPr eaLnBrk="0" hangingPunct="0">
                        <a:lnSpc>
                          <a:spcPct val="90000"/>
                        </a:lnSpc>
                        <a:spcBef>
                          <a:spcPts val="1000"/>
                        </a:spcBef>
                        <a:buFont typeface="Arial" charset="0"/>
                        <a:defRPr sz="2000">
                          <a:solidFill>
                            <a:schemeClr val="tx1"/>
                          </a:solidFill>
                          <a:latin typeface="Arial" charset="0"/>
                          <a:ea typeface="Arial" charset="0"/>
                          <a:cs typeface="Arial" charset="0"/>
                        </a:defRPr>
                      </a:lvl1pPr>
                      <a:lvl2pPr marL="37931725" indent="-37474525" eaLnBrk="0" hangingPunct="0">
                        <a:lnSpc>
                          <a:spcPct val="90000"/>
                        </a:lnSpc>
                        <a:spcBef>
                          <a:spcPts val="500"/>
                        </a:spcBef>
                        <a:buFont typeface="Arial" charset="0"/>
                        <a:defRPr>
                          <a:solidFill>
                            <a:schemeClr val="tx1"/>
                          </a:solidFill>
                          <a:latin typeface="Arial" charset="0"/>
                          <a:ea typeface="Arial" charset="0"/>
                          <a:cs typeface="Arial" charset="0"/>
                        </a:defRPr>
                      </a:lvl2pPr>
                      <a:lvl3pPr eaLnBrk="0" hangingPunct="0">
                        <a:lnSpc>
                          <a:spcPct val="90000"/>
                        </a:lnSpc>
                        <a:spcBef>
                          <a:spcPts val="500"/>
                        </a:spcBef>
                        <a:defRPr sz="2000">
                          <a:solidFill>
                            <a:schemeClr val="tx1"/>
                          </a:solidFill>
                          <a:latin typeface="Arial" charset="0"/>
                          <a:ea typeface="Arial" charset="0"/>
                          <a:cs typeface="Arial" charset="0"/>
                        </a:defRPr>
                      </a:lvl3pPr>
                      <a:lvl4pPr eaLnBrk="0" hangingPunct="0">
                        <a:lnSpc>
                          <a:spcPct val="90000"/>
                        </a:lnSpc>
                        <a:spcBef>
                          <a:spcPts val="500"/>
                        </a:spcBef>
                        <a:defRPr sz="1400">
                          <a:solidFill>
                            <a:schemeClr val="tx1"/>
                          </a:solidFill>
                          <a:latin typeface="Arial" charset="0"/>
                          <a:ea typeface="Arial" charset="0"/>
                          <a:cs typeface="Arial" charset="0"/>
                        </a:defRPr>
                      </a:lvl4pPr>
                      <a:lvl5pPr eaLnBrk="0" hangingPunct="0">
                        <a:lnSpc>
                          <a:spcPct val="90000"/>
                        </a:lnSpc>
                        <a:spcBef>
                          <a:spcPts val="500"/>
                        </a:spcBef>
                        <a:defRPr sz="1400">
                          <a:solidFill>
                            <a:schemeClr val="tx1"/>
                          </a:solidFill>
                          <a:latin typeface="Arial" charset="0"/>
                          <a:ea typeface="Arial" charset="0"/>
                          <a:cs typeface="Arial" charset="0"/>
                        </a:defRPr>
                      </a:lvl5pPr>
                      <a:lvl6pPr marL="4572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6pPr>
                      <a:lvl7pPr marL="9144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7pPr>
                      <a:lvl8pPr marL="13716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8pPr>
                      <a:lvl9pPr marL="1828800" eaLnBrk="0" fontAlgn="base" hangingPunct="0">
                        <a:lnSpc>
                          <a:spcPct val="90000"/>
                        </a:lnSpc>
                        <a:spcBef>
                          <a:spcPts val="500"/>
                        </a:spcBef>
                        <a:spcAft>
                          <a:spcPct val="0"/>
                        </a:spcAft>
                        <a:defRPr sz="1400">
                          <a:solidFill>
                            <a:schemeClr val="tx1"/>
                          </a:solidFill>
                          <a:latin typeface="Arial" charset="0"/>
                          <a:ea typeface="Arial" charset="0"/>
                          <a:cs typeface="Arial" charset="0"/>
                        </a:defRPr>
                      </a:lvl9pPr>
                    </a:lstStyle>
                    <a:p>
                      <a:pPr algn="l">
                        <a:lnSpc>
                          <a:spcPct val="100000"/>
                        </a:lnSpc>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SESSION 4 – HANDS ON CLINICAL WORKSHOPS</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6794C7"/>
                    </a:solidFill>
                  </a:tcPr>
                </a:tc>
                <a:extLst>
                  <a:ext uri="{0D108BD9-81ED-4DB2-BD59-A6C34878D82A}">
                    <a16:rowId xmlns:a16="http://schemas.microsoft.com/office/drawing/2014/main" val="2683998608"/>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595959"/>
                        </a:solidFill>
                        <a:effectLst/>
                        <a:latin typeface="Lato Light" panose="020F0502020204030203" pitchFamily="34" charset="0"/>
                        <a:ea typeface="Lato Light" panose="020F0502020204030203" pitchFamily="34" charset="0"/>
                        <a:cs typeface="Lato Light"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tc>
                  <a:txBody>
                    <a:bodyPr/>
                    <a:lstStyle/>
                    <a:p>
                      <a:pPr algn="l">
                        <a:lnSpc>
                          <a:spcPct val="100000"/>
                        </a:lnSpc>
                      </a:pPr>
                      <a: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For example: 4 stations, 30 min per station,  2h total duration </a:t>
                      </a:r>
                      <a:br>
                        <a:rPr lang="en-US" sz="1000" b="0" i="0"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br>
                      <a:r>
                        <a:rPr lang="en-US" sz="1000" b="0" i="1" kern="1200">
                          <a:solidFill>
                            <a:srgbClr val="6794C7"/>
                          </a:solidFill>
                          <a:effectLst/>
                          <a:latin typeface="Lato Light" panose="020F0502020204030203" pitchFamily="34" charset="0"/>
                          <a:ea typeface="Lato Light" panose="020F0502020204030203" pitchFamily="34" charset="0"/>
                          <a:cs typeface="Lato Light" panose="020F0502020204030203" pitchFamily="34" charset="0"/>
                        </a:rPr>
                        <a:t>(Topics &amp; Demonstrators to be decided at the local level)</a:t>
                      </a:r>
                    </a:p>
                  </a:txBody>
                  <a:tcPr marT="72000" marB="72000" anchor="ctr">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4617849"/>
                  </a:ext>
                </a:extLst>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18:30 – 19:00</a:t>
                      </a:r>
                      <a:endParaRPr kumimoji="0" lang="en-US" altLang="en-US" sz="1000" b="1" i="0" u="none" strike="noStrike" cap="none" normalizeH="0" baseline="0">
                        <a:ln>
                          <a:noFill/>
                        </a:ln>
                        <a:solidFill>
                          <a:srgbClr val="FFFFFF"/>
                        </a:solidFill>
                        <a:effectLst/>
                        <a:latin typeface="Lato Black" panose="020F0502020204030203" pitchFamily="34" charset="0"/>
                        <a:ea typeface="Lato Black" panose="020F0502020204030203" pitchFamily="34" charset="0"/>
                        <a:cs typeface="Lato Black" panose="020F0502020204030203" pitchFamily="34" charset="0"/>
                      </a:endParaRPr>
                    </a:p>
                  </a:txBody>
                  <a:tcPr marT="72000" marB="72000" anchor="ctr" horzOverflow="overflow">
                    <a:lnL w="3175" cap="flat" cmpd="sng" algn="ctr">
                      <a:solidFill>
                        <a:schemeClr val="bg1"/>
                      </a:solidFill>
                      <a:prstDash val="solid"/>
                      <a:round/>
                      <a:headEnd type="none" w="med" len="med"/>
                      <a:tailEnd type="none" w="med" len="med"/>
                    </a:lnL>
                    <a:lnR w="3175" cap="flat" cmpd="sng" algn="ctr">
                      <a:solidFill>
                        <a:srgbClr val="014DA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D87A5D"/>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effectLst/>
                          <a:latin typeface="Lato Black" panose="020F0502020204030203" pitchFamily="34" charset="0"/>
                          <a:ea typeface="Lato Black" panose="020F0502020204030203" pitchFamily="34" charset="0"/>
                          <a:cs typeface="Lato Black" panose="020F0502020204030203" pitchFamily="34" charset="0"/>
                        </a:rPr>
                        <a:t>END OF E–DAY: QUESTIONS – COMMENTS – DISCUSSION</a:t>
                      </a:r>
                    </a:p>
                  </a:txBody>
                  <a:tcPr marT="72000" marB="72000" anchor="ctr" horzOverflow="overflow">
                    <a:lnL w="3175" cap="flat" cmpd="sng" algn="ctr">
                      <a:solidFill>
                        <a:srgbClr val="014DA2"/>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rgbClr val="D87A5D"/>
                    </a:solidFill>
                  </a:tcPr>
                </a:tc>
                <a:extLst>
                  <a:ext uri="{0D108BD9-81ED-4DB2-BD59-A6C34878D82A}">
                    <a16:rowId xmlns:a16="http://schemas.microsoft.com/office/drawing/2014/main" val="2140055529"/>
                  </a:ext>
                </a:extLst>
              </a:tr>
            </a:tbl>
          </a:graphicData>
        </a:graphic>
      </p:graphicFrame>
      <p:sp>
        <p:nvSpPr>
          <p:cNvPr id="2" name="TextBox 1">
            <a:extLst>
              <a:ext uri="{FF2B5EF4-FFF2-40B4-BE49-F238E27FC236}">
                <a16:creationId xmlns:a16="http://schemas.microsoft.com/office/drawing/2014/main" id="{96A29E3B-DE2D-AE55-331D-C9608ED1D5AB}"/>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A2109D65-97D6-A916-4AF6-4E240E45364B}"/>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37F144C7-CDF6-17A2-7659-0EBDA1C96086}"/>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67486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background with blue lines and dots&#10;&#10;Description automatically generated">
            <a:extLst>
              <a:ext uri="{FF2B5EF4-FFF2-40B4-BE49-F238E27FC236}">
                <a16:creationId xmlns:a16="http://schemas.microsoft.com/office/drawing/2014/main" id="{95F3D503-C2B5-B54A-F5C7-A123047C70DF}"/>
              </a:ext>
            </a:extLst>
          </p:cNvPr>
          <p:cNvPicPr>
            <a:picLocks noChangeAspect="1"/>
          </p:cNvPicPr>
          <p:nvPr/>
        </p:nvPicPr>
        <p:blipFill rotWithShape="1">
          <a:blip r:embed="rId2"/>
          <a:srcRect l="7827" b="24185"/>
          <a:stretch/>
        </p:blipFill>
        <p:spPr>
          <a:xfrm>
            <a:off x="0" y="4931597"/>
            <a:ext cx="7559675" cy="4510354"/>
          </a:xfrm>
          <a:prstGeom prst="rect">
            <a:avLst/>
          </a:prstGeom>
        </p:spPr>
      </p:pic>
      <p:sp>
        <p:nvSpPr>
          <p:cNvPr id="3" name="Rounded Rectangle 7">
            <a:extLst>
              <a:ext uri="{FF2B5EF4-FFF2-40B4-BE49-F238E27FC236}">
                <a16:creationId xmlns:a16="http://schemas.microsoft.com/office/drawing/2014/main" id="{F721FE85-208E-17FC-CEDF-510990645750}"/>
              </a:ext>
            </a:extLst>
          </p:cNvPr>
          <p:cNvSpPr/>
          <p:nvPr/>
        </p:nvSpPr>
        <p:spPr>
          <a:xfrm>
            <a:off x="1569596" y="2282507"/>
            <a:ext cx="4420481" cy="327378"/>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L" sz="1500" b="1">
                <a:latin typeface="Lato" panose="020F0502020204030203" pitchFamily="34" charset="0"/>
              </a:rPr>
              <a:t>Suggested discussion points</a:t>
            </a:r>
            <a:endParaRPr lang="en-IL" sz="1500" b="1">
              <a:highlight>
                <a:srgbClr val="014DA2"/>
              </a:highlight>
              <a:latin typeface="Lato" panose="020F0502020204030203" pitchFamily="34" charset="0"/>
            </a:endParaRPr>
          </a:p>
        </p:txBody>
      </p:sp>
      <p:sp>
        <p:nvSpPr>
          <p:cNvPr id="9" name="TextBox 8">
            <a:extLst>
              <a:ext uri="{FF2B5EF4-FFF2-40B4-BE49-F238E27FC236}">
                <a16:creationId xmlns:a16="http://schemas.microsoft.com/office/drawing/2014/main" id="{A5A7CB79-C024-54C0-F812-4F038BAA0C12}"/>
              </a:ext>
            </a:extLst>
          </p:cNvPr>
          <p:cNvSpPr txBox="1"/>
          <p:nvPr/>
        </p:nvSpPr>
        <p:spPr>
          <a:xfrm>
            <a:off x="1099840" y="3205874"/>
            <a:ext cx="6129567" cy="2600712"/>
          </a:xfrm>
          <a:prstGeom prst="rect">
            <a:avLst/>
          </a:prstGeom>
          <a:noFill/>
        </p:spPr>
        <p:txBody>
          <a:bodyPr wrap="square" rtlCol="0">
            <a:spAutoFit/>
          </a:bodyPr>
          <a:lstStyle/>
          <a:p>
            <a:pPr marL="263525" indent="-263525">
              <a:buFont typeface="+mj-lt"/>
              <a:buAutoNum type="arabicPeriod"/>
            </a:pPr>
            <a:r>
              <a:rPr lang="en-GB" sz="1300">
                <a:latin typeface="Lato" panose="020F0502020204030203" pitchFamily="34" charset="0"/>
              </a:rPr>
              <a:t>Methodology check – Were these trials large, multicentre, and pragmatic enough to change practice, or are they single-centre signals?</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Block choice – Do the findings favour new fascial plane blocks over classics (e.g., paravertebral, plexus blocks), and should we adopt them?</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Opioid-sparing evidence – How convincing is the data that RA reduces opioid use and improves recovery beyond the first 24 hours?</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Implementation – What barriers (training, ultrasound access, equipment costs) might prevent us from translating this evidence into everyday care?</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Equity &amp; sustainability – Do these papers consider LMIC contexts or environmental impact, and should that influence how we judge their importance</a:t>
            </a:r>
          </a:p>
        </p:txBody>
      </p:sp>
      <p:sp>
        <p:nvSpPr>
          <p:cNvPr id="14" name="Rounded Rectangle 7">
            <a:extLst>
              <a:ext uri="{FF2B5EF4-FFF2-40B4-BE49-F238E27FC236}">
                <a16:creationId xmlns:a16="http://schemas.microsoft.com/office/drawing/2014/main" id="{044D9CEB-BDE7-FF47-B8E6-ED578ECFDC0F}"/>
              </a:ext>
            </a:extLst>
          </p:cNvPr>
          <p:cNvSpPr/>
          <p:nvPr/>
        </p:nvSpPr>
        <p:spPr>
          <a:xfrm>
            <a:off x="803424" y="6014704"/>
            <a:ext cx="3595856" cy="327378"/>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latin typeface="Lato" panose="020F0502020204030203" pitchFamily="34" charset="0"/>
              </a:rPr>
              <a:t>Top Papers in Pain Medicine (2024–25)</a:t>
            </a:r>
          </a:p>
        </p:txBody>
      </p:sp>
      <p:sp>
        <p:nvSpPr>
          <p:cNvPr id="15" name="Rounded Rectangle 7">
            <a:extLst>
              <a:ext uri="{FF2B5EF4-FFF2-40B4-BE49-F238E27FC236}">
                <a16:creationId xmlns:a16="http://schemas.microsoft.com/office/drawing/2014/main" id="{8F792987-A9D7-EF22-DB33-2B2335CF5D33}"/>
              </a:ext>
            </a:extLst>
          </p:cNvPr>
          <p:cNvSpPr/>
          <p:nvPr/>
        </p:nvSpPr>
        <p:spPr>
          <a:xfrm>
            <a:off x="803424" y="2808548"/>
            <a:ext cx="3595856" cy="327378"/>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latin typeface="Lato" panose="020F0502020204030203" pitchFamily="34" charset="0"/>
              </a:rPr>
              <a:t>Top Papers in RA (2024-25)</a:t>
            </a:r>
          </a:p>
        </p:txBody>
      </p:sp>
      <p:sp>
        <p:nvSpPr>
          <p:cNvPr id="16" name="TextBox 15">
            <a:extLst>
              <a:ext uri="{FF2B5EF4-FFF2-40B4-BE49-F238E27FC236}">
                <a16:creationId xmlns:a16="http://schemas.microsoft.com/office/drawing/2014/main" id="{BDBC7FEF-6296-EB2A-1F95-F00383602D2B}"/>
              </a:ext>
            </a:extLst>
          </p:cNvPr>
          <p:cNvSpPr txBox="1"/>
          <p:nvPr/>
        </p:nvSpPr>
        <p:spPr>
          <a:xfrm>
            <a:off x="1099840" y="6466387"/>
            <a:ext cx="6129567" cy="3400931"/>
          </a:xfrm>
          <a:prstGeom prst="rect">
            <a:avLst/>
          </a:prstGeom>
          <a:noFill/>
        </p:spPr>
        <p:txBody>
          <a:bodyPr wrap="square" rtlCol="0">
            <a:spAutoFit/>
          </a:bodyPr>
          <a:lstStyle/>
          <a:p>
            <a:pPr marL="263525" lvl="0" indent="-263525">
              <a:spcBef>
                <a:spcPts val="600"/>
              </a:spcBef>
              <a:buFont typeface="+mj-lt"/>
              <a:buAutoNum type="arabicPeriod"/>
            </a:pPr>
            <a:r>
              <a:rPr lang="en-GB" sz="1300">
                <a:latin typeface="Lato" panose="020F0502020204030203" pitchFamily="34" charset="0"/>
              </a:rPr>
              <a:t>New drugs &amp; adjuvants – Which pharmacological advances (e.g., novel neuropathic agents, ketamine/</a:t>
            </a:r>
            <a:r>
              <a:rPr lang="en-GB" sz="1300" err="1">
                <a:latin typeface="Lato" panose="020F0502020204030203" pitchFamily="34" charset="0"/>
              </a:rPr>
              <a:t>esketamine</a:t>
            </a:r>
            <a:r>
              <a:rPr lang="en-GB" sz="1300">
                <a:latin typeface="Lato" panose="020F0502020204030203" pitchFamily="34" charset="0"/>
              </a:rPr>
              <a:t>, biologics) look truly practice-changing?</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Interventional techniques – Are new RCTs on procedures (e.g., nerve ablation, neuromodulation, targeted drug delivery) robust enough to support wider uptake?</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Chronic pain models – How do the studies address the biopsychosocial model — do they balance physical, psychological, and social outcomes?</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Opioid stewardship – What’s new in opioid-sparing or opioid-optimising strategies for chronic pain, and how do these align with WHO’s agenda for equitable access?</a:t>
            </a:r>
            <a:endParaRPr lang="el-GR" sz="1300">
              <a:latin typeface="Lato" panose="020F0502020204030203" pitchFamily="34" charset="0"/>
            </a:endParaRPr>
          </a:p>
          <a:p>
            <a:pPr marL="263525" lvl="0" indent="-263525">
              <a:spcBef>
                <a:spcPts val="600"/>
              </a:spcBef>
              <a:buFont typeface="+mj-lt"/>
              <a:buAutoNum type="arabicPeriod"/>
            </a:pPr>
            <a:r>
              <a:rPr lang="en-GB" sz="1300">
                <a:latin typeface="Lato" panose="020F0502020204030203" pitchFamily="34" charset="0"/>
              </a:rPr>
              <a:t>Patient-centred outcomes – Did the studies report outcomes that matter to patients (function, QoL, return to work), or mainly surrogate measures (pain scores, drug use)?</a:t>
            </a:r>
            <a:endParaRPr lang="el-GR" sz="1300">
              <a:latin typeface="Lato" panose="020F0502020204030203" pitchFamily="34" charset="0"/>
            </a:endParaRPr>
          </a:p>
          <a:p>
            <a:endParaRPr lang="en-IL" sz="1300">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E81ACC58-BA18-EE94-FD57-6C0B742F1A1F}"/>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4" name="TextBox 3">
            <a:extLst>
              <a:ext uri="{FF2B5EF4-FFF2-40B4-BE49-F238E27FC236}">
                <a16:creationId xmlns:a16="http://schemas.microsoft.com/office/drawing/2014/main" id="{682BD2DE-85EB-B6DA-4328-1D5B42667430}"/>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F6D57F7F-CE46-E65A-D764-38921ADCCD29}"/>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207523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60A154-387E-CADE-F6E2-875EB045E568}"/>
              </a:ext>
            </a:extLst>
          </p:cNvPr>
          <p:cNvPicPr>
            <a:picLocks noChangeAspect="1"/>
          </p:cNvPicPr>
          <p:nvPr/>
        </p:nvPicPr>
        <p:blipFill>
          <a:blip r:embed="rId2"/>
          <a:srcRect/>
          <a:stretch/>
        </p:blipFill>
        <p:spPr>
          <a:xfrm>
            <a:off x="2858946" y="5955956"/>
            <a:ext cx="4542601" cy="4317879"/>
          </a:xfrm>
          <a:prstGeom prst="rect">
            <a:avLst/>
          </a:prstGeom>
        </p:spPr>
      </p:pic>
      <p:sp>
        <p:nvSpPr>
          <p:cNvPr id="2" name="TextBox 1">
            <a:extLst>
              <a:ext uri="{FF2B5EF4-FFF2-40B4-BE49-F238E27FC236}">
                <a16:creationId xmlns:a16="http://schemas.microsoft.com/office/drawing/2014/main" id="{E9935BC0-3D38-57CD-75CA-2B2C292C4338}"/>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C87422FA-AB2F-764B-C267-BC3C9D113B17}"/>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7A73BF40-AA05-D340-8701-19B08E239557}"/>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8" name="TextBox 7">
            <a:extLst>
              <a:ext uri="{FF2B5EF4-FFF2-40B4-BE49-F238E27FC236}">
                <a16:creationId xmlns:a16="http://schemas.microsoft.com/office/drawing/2014/main" id="{423D1429-2FA7-4C0C-0CFD-D3501A6D1B91}"/>
              </a:ext>
            </a:extLst>
          </p:cNvPr>
          <p:cNvSpPr txBox="1"/>
          <p:nvPr/>
        </p:nvSpPr>
        <p:spPr>
          <a:xfrm>
            <a:off x="792480" y="3482272"/>
            <a:ext cx="4267200" cy="287771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AFRICA …</a:t>
            </a:r>
          </a:p>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ASIA ...</a:t>
            </a:r>
          </a:p>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AUSTRALIA &amp; NEW ZEALAND ...</a:t>
            </a:r>
          </a:p>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CANADA</a:t>
            </a:r>
          </a:p>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EUROPE ...</a:t>
            </a:r>
          </a:p>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LATIN AMERICA ...</a:t>
            </a:r>
          </a:p>
          <a:p>
            <a:pPr marL="285750" indent="-285750">
              <a:spcBef>
                <a:spcPts val="600"/>
              </a:spcBef>
              <a:buFont typeface="Arial" panose="020B0604020202020204" pitchFamily="34" charset="0"/>
              <a:buChar char="•"/>
            </a:pPr>
            <a:r>
              <a:rPr lang="en-US" sz="1600">
                <a:solidFill>
                  <a:srgbClr val="014DA2"/>
                </a:solidFill>
                <a:effectLst/>
                <a:latin typeface="Lato" panose="020F0502020204030203" pitchFamily="34" charset="0"/>
                <a:ea typeface="Lato" panose="020F0502020204030203" pitchFamily="34" charset="0"/>
                <a:cs typeface="Lato" panose="020F0502020204030203" pitchFamily="34" charset="0"/>
              </a:rPr>
              <a:t>MIDDLE EAST &amp; GULF ...</a:t>
            </a:r>
          </a:p>
          <a:p>
            <a:pPr marL="285750" indent="-285750">
              <a:spcBef>
                <a:spcPts val="600"/>
              </a:spcBef>
              <a:buFont typeface="Arial" panose="020B0604020202020204" pitchFamily="34" charset="0"/>
              <a:buChar char="•"/>
            </a:pPr>
            <a:r>
              <a:rPr lang="en-US" sz="1600">
                <a:solidFill>
                  <a:srgbClr val="014DA2"/>
                </a:solidFill>
                <a:latin typeface="Lato" panose="020F0502020204030203" pitchFamily="34" charset="0"/>
                <a:ea typeface="Lato" panose="020F0502020204030203" pitchFamily="34" charset="0"/>
                <a:cs typeface="Lato" panose="020F0502020204030203" pitchFamily="34" charset="0"/>
              </a:rPr>
              <a:t>UNITED STATES OF AMERICA </a:t>
            </a:r>
            <a:endParaRPr lang="en-US" sz="1600">
              <a:solidFill>
                <a:srgbClr val="014DA2"/>
              </a:solidFill>
              <a:effectLst/>
              <a:latin typeface="Lato" panose="020F0502020204030203" pitchFamily="34" charset="0"/>
              <a:ea typeface="Lato" panose="020F0502020204030203" pitchFamily="34" charset="0"/>
              <a:cs typeface="Lato" panose="020F0502020204030203" pitchFamily="34" charset="0"/>
            </a:endParaRPr>
          </a:p>
          <a:p>
            <a:endParaRPr lang="en-I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6CD57038-1BE1-F1F2-0B19-EE1ED0EC79A5}"/>
              </a:ext>
            </a:extLst>
          </p:cNvPr>
          <p:cNvSpPr txBox="1"/>
          <p:nvPr/>
        </p:nvSpPr>
        <p:spPr>
          <a:xfrm>
            <a:off x="651448" y="2314685"/>
            <a:ext cx="6256778" cy="800219"/>
          </a:xfrm>
          <a:prstGeom prst="rect">
            <a:avLst/>
          </a:prstGeom>
          <a:noFill/>
        </p:spPr>
        <p:txBody>
          <a:bodyPr wrap="square" rtlCol="0">
            <a:spAutoFit/>
          </a:bodyPr>
          <a:lstStyle/>
          <a:p>
            <a:pPr algn="ctr"/>
            <a:r>
              <a:rPr lang="en-US" sz="2300" b="1">
                <a:solidFill>
                  <a:srgbClr val="0C4DA3"/>
                </a:solidFill>
                <a:latin typeface="Lato Black" panose="020F0502020204030203" pitchFamily="34" charset="0"/>
                <a:ea typeface="Lato Black" panose="020F0502020204030203" pitchFamily="34" charset="0"/>
                <a:cs typeface="Lato Black" panose="020F0502020204030203" pitchFamily="34" charset="0"/>
              </a:rPr>
              <a:t>SIMULTANEOUS</a:t>
            </a: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 EVENTS </a:t>
            </a:r>
          </a:p>
          <a:p>
            <a:pPr algn="ct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ACROSS ALL CONTINENTS!!!</a:t>
            </a:r>
          </a:p>
        </p:txBody>
      </p:sp>
    </p:spTree>
    <p:extLst>
      <p:ext uri="{BB962C8B-B14F-4D97-AF65-F5344CB8AC3E}">
        <p14:creationId xmlns:p14="http://schemas.microsoft.com/office/powerpoint/2010/main" val="4003453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819B00-854C-445B-07FA-310EB892C28B}"/>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4" name="TextBox 3">
            <a:extLst>
              <a:ext uri="{FF2B5EF4-FFF2-40B4-BE49-F238E27FC236}">
                <a16:creationId xmlns:a16="http://schemas.microsoft.com/office/drawing/2014/main" id="{FFBF0ECD-6593-6BEF-62F1-9DA86441CB89}"/>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717F7B5E-D8FF-6812-CFE3-503213290CBD}"/>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pic>
        <p:nvPicPr>
          <p:cNvPr id="10" name="Picture 9">
            <a:extLst>
              <a:ext uri="{FF2B5EF4-FFF2-40B4-BE49-F238E27FC236}">
                <a16:creationId xmlns:a16="http://schemas.microsoft.com/office/drawing/2014/main" id="{65A65AAA-2364-46BE-6686-1152DF7ACA65}"/>
              </a:ext>
            </a:extLst>
          </p:cNvPr>
          <p:cNvPicPr>
            <a:picLocks noChangeAspect="1"/>
          </p:cNvPicPr>
          <p:nvPr/>
        </p:nvPicPr>
        <p:blipFill>
          <a:blip r:embed="rId2"/>
          <a:stretch>
            <a:fillRect/>
          </a:stretch>
        </p:blipFill>
        <p:spPr>
          <a:xfrm>
            <a:off x="-1" y="3598588"/>
            <a:ext cx="7559675" cy="4767223"/>
          </a:xfrm>
          <a:prstGeom prst="rect">
            <a:avLst/>
          </a:prstGeom>
        </p:spPr>
      </p:pic>
      <p:sp>
        <p:nvSpPr>
          <p:cNvPr id="11" name="Rectangle 10">
            <a:extLst>
              <a:ext uri="{FF2B5EF4-FFF2-40B4-BE49-F238E27FC236}">
                <a16:creationId xmlns:a16="http://schemas.microsoft.com/office/drawing/2014/main" id="{0B1A6439-430A-ADB1-712D-F9B022AC2E38}"/>
              </a:ext>
            </a:extLst>
          </p:cNvPr>
          <p:cNvSpPr/>
          <p:nvPr/>
        </p:nvSpPr>
        <p:spPr>
          <a:xfrm>
            <a:off x="1575316" y="8588643"/>
            <a:ext cx="2204520" cy="46228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t>Countries: 78</a:t>
            </a:r>
            <a:endParaRPr lang="el-GR" sz="2000" b="1"/>
          </a:p>
        </p:txBody>
      </p:sp>
      <p:sp>
        <p:nvSpPr>
          <p:cNvPr id="12" name="Rectangle 11">
            <a:extLst>
              <a:ext uri="{FF2B5EF4-FFF2-40B4-BE49-F238E27FC236}">
                <a16:creationId xmlns:a16="http://schemas.microsoft.com/office/drawing/2014/main" id="{904D5068-ABCF-B709-1C68-03324C7176F9}"/>
              </a:ext>
            </a:extLst>
          </p:cNvPr>
          <p:cNvSpPr/>
          <p:nvPr/>
        </p:nvSpPr>
        <p:spPr>
          <a:xfrm>
            <a:off x="3877508" y="8588643"/>
            <a:ext cx="2204520" cy="462280"/>
          </a:xfrm>
          <a:prstGeom prst="rect">
            <a:avLst/>
          </a:prstGeom>
          <a:solidFill>
            <a:srgbClr val="287C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t>Cities: 194</a:t>
            </a:r>
            <a:endParaRPr lang="el-GR" sz="2000" b="1"/>
          </a:p>
        </p:txBody>
      </p:sp>
      <p:sp>
        <p:nvSpPr>
          <p:cNvPr id="14" name="TextBox 13">
            <a:extLst>
              <a:ext uri="{FF2B5EF4-FFF2-40B4-BE49-F238E27FC236}">
                <a16:creationId xmlns:a16="http://schemas.microsoft.com/office/drawing/2014/main" id="{CF44FF94-F8BF-C309-7DE3-1D7EC19663E4}"/>
              </a:ext>
            </a:extLst>
          </p:cNvPr>
          <p:cNvSpPr txBox="1"/>
          <p:nvPr/>
        </p:nvSpPr>
        <p:spPr>
          <a:xfrm>
            <a:off x="651448" y="2314685"/>
            <a:ext cx="6256778" cy="800219"/>
          </a:xfrm>
          <a:prstGeom prst="rect">
            <a:avLst/>
          </a:prstGeom>
          <a:noFill/>
        </p:spPr>
        <p:txBody>
          <a:bodyPr wrap="square" rtlCol="0">
            <a:spAutoFit/>
          </a:bodyPr>
          <a:lstStyle/>
          <a:p>
            <a:pPr algn="ctr"/>
            <a:r>
              <a:rPr lang="en-US" sz="2300" b="1">
                <a:solidFill>
                  <a:srgbClr val="0C4DA3"/>
                </a:solidFill>
                <a:latin typeface="Lato Black" panose="020F0502020204030203" pitchFamily="34" charset="0"/>
                <a:ea typeface="Lato Black" panose="020F0502020204030203" pitchFamily="34" charset="0"/>
                <a:cs typeface="Lato Black" panose="020F0502020204030203" pitchFamily="34" charset="0"/>
              </a:rPr>
              <a:t>SIMULTANEOUS</a:t>
            </a: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 EVENTS </a:t>
            </a:r>
          </a:p>
          <a:p>
            <a:pPr algn="ct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ACROSS ALL CONTINENTS!!!</a:t>
            </a:r>
          </a:p>
        </p:txBody>
      </p:sp>
    </p:spTree>
    <p:extLst>
      <p:ext uri="{BB962C8B-B14F-4D97-AF65-F5344CB8AC3E}">
        <p14:creationId xmlns:p14="http://schemas.microsoft.com/office/powerpoint/2010/main" val="21791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A black background with blue lines and dots&#10;&#10;Description automatically generated">
            <a:extLst>
              <a:ext uri="{FF2B5EF4-FFF2-40B4-BE49-F238E27FC236}">
                <a16:creationId xmlns:a16="http://schemas.microsoft.com/office/drawing/2014/main" id="{4104D8CA-E5A5-1A65-E339-A55C0A00A99A}"/>
              </a:ext>
            </a:extLst>
          </p:cNvPr>
          <p:cNvPicPr>
            <a:picLocks noChangeAspect="1"/>
          </p:cNvPicPr>
          <p:nvPr/>
        </p:nvPicPr>
        <p:blipFill rotWithShape="1">
          <a:blip r:embed="rId2"/>
          <a:srcRect l="14201" r="7850" b="12856"/>
          <a:stretch/>
        </p:blipFill>
        <p:spPr>
          <a:xfrm>
            <a:off x="-66299" y="3582221"/>
            <a:ext cx="7559675" cy="6130352"/>
          </a:xfrm>
          <a:prstGeom prst="rect">
            <a:avLst/>
          </a:prstGeom>
        </p:spPr>
      </p:pic>
      <p:sp>
        <p:nvSpPr>
          <p:cNvPr id="2" name="TextBox 1">
            <a:extLst>
              <a:ext uri="{FF2B5EF4-FFF2-40B4-BE49-F238E27FC236}">
                <a16:creationId xmlns:a16="http://schemas.microsoft.com/office/drawing/2014/main" id="{6AAF2F7B-4695-0F52-A806-B99FFFFDA2BB}"/>
              </a:ext>
            </a:extLst>
          </p:cNvPr>
          <p:cNvSpPr txBox="1"/>
          <p:nvPr/>
        </p:nvSpPr>
        <p:spPr>
          <a:xfrm>
            <a:off x="722789" y="2385739"/>
            <a:ext cx="6256778"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Your Local Face-to-Face Meeting!</a:t>
            </a:r>
          </a:p>
        </p:txBody>
      </p:sp>
      <p:sp>
        <p:nvSpPr>
          <p:cNvPr id="6" name="Rounded Rectangle 8">
            <a:extLst>
              <a:ext uri="{FF2B5EF4-FFF2-40B4-BE49-F238E27FC236}">
                <a16:creationId xmlns:a16="http://schemas.microsoft.com/office/drawing/2014/main" id="{8BA8C6D9-E963-B26C-F72C-329DDC425FAD}"/>
              </a:ext>
            </a:extLst>
          </p:cNvPr>
          <p:cNvSpPr/>
          <p:nvPr/>
        </p:nvSpPr>
        <p:spPr>
          <a:xfrm>
            <a:off x="649711" y="2360898"/>
            <a:ext cx="6606625" cy="452083"/>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highlight>
                <a:srgbClr val="014DA2"/>
              </a:highligh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21C5C9A-454D-5A18-6B08-65E9B2724D05}"/>
              </a:ext>
            </a:extLst>
          </p:cNvPr>
          <p:cNvSpPr txBox="1"/>
          <p:nvPr/>
        </p:nvSpPr>
        <p:spPr>
          <a:xfrm>
            <a:off x="1086299" y="2423553"/>
            <a:ext cx="5781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PARTICIPATING COUNTRIES &amp; CITIES </a:t>
            </a: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D76FE63A-8F34-B862-479E-B33EC05548A7}"/>
              </a:ext>
            </a:extLst>
          </p:cNvPr>
          <p:cNvSpPr txBox="1"/>
          <p:nvPr/>
        </p:nvSpPr>
        <p:spPr>
          <a:xfrm>
            <a:off x="598912" y="3121428"/>
            <a:ext cx="42377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rPr>
              <a:t>EUROPE</a:t>
            </a:r>
            <a:endParaRPr kumimoji="0" lang="en-US" sz="16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3" name="TextBox 2">
            <a:extLst>
              <a:ext uri="{FF2B5EF4-FFF2-40B4-BE49-F238E27FC236}">
                <a16:creationId xmlns:a16="http://schemas.microsoft.com/office/drawing/2014/main" id="{72A38D57-3027-8128-1BFD-3807385DB041}"/>
              </a:ext>
            </a:extLst>
          </p:cNvPr>
          <p:cNvSpPr txBox="1"/>
          <p:nvPr/>
        </p:nvSpPr>
        <p:spPr>
          <a:xfrm>
            <a:off x="598912" y="3697907"/>
            <a:ext cx="3141023" cy="5339923"/>
          </a:xfrm>
          <a:prstGeom prst="rect">
            <a:avLst/>
          </a:prstGeom>
          <a:noFill/>
        </p:spPr>
        <p:txBody>
          <a:bodyPr wrap="square" rtlCol="0">
            <a:spAutoFit/>
          </a:bodyPr>
          <a:lstStyle/>
          <a:p>
            <a:pPr algn="l" rtl="0" eaLnBrk="1" fontAlgn="t" latinLnBrk="0" hangingPunct="1">
              <a:spcBef>
                <a:spcPts val="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AUSTRIA </a:t>
            </a:r>
          </a:p>
          <a:p>
            <a:pPr algn="l" rtl="0" eaLnBrk="1" fontAlgn="t" latinLnBrk="0" hangingPunct="1">
              <a:spcBef>
                <a:spcPts val="0"/>
              </a:spcBef>
              <a:spcAft>
                <a:spcPts val="600"/>
              </a:spcAft>
              <a:buClr>
                <a:srgbClr val="014DA2"/>
              </a:buClr>
            </a:pPr>
            <a:r>
              <a:rPr lang="en-US" sz="1200" i="0" u="none" strike="noStrike" kern="1200" err="1">
                <a:effectLst/>
                <a:latin typeface="Lato" panose="020F0502020204030203" pitchFamily="34" charset="0"/>
                <a:ea typeface="Lato" panose="020F0502020204030203" pitchFamily="34" charset="0"/>
                <a:cs typeface="Lato" panose="020F0502020204030203" pitchFamily="34" charset="0"/>
              </a:rPr>
              <a:t>Steyr</a:t>
            </a: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 </a:t>
            </a:r>
          </a:p>
          <a:p>
            <a:pPr algn="l" rtl="0" eaLnBrk="1" fontAlgn="t" latinLnBrk="0" hangingPunct="1">
              <a:spcBef>
                <a:spcPts val="0"/>
              </a:spcBef>
              <a:buClr>
                <a:srgbClr val="014DA2"/>
              </a:buCl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BALTIC STATES</a:t>
            </a:r>
          </a:p>
          <a:p>
            <a:pPr algn="l" rtl="0" eaLnBrk="1" fontAlgn="t" latinLnBrk="0" hangingPunct="1">
              <a:spcBef>
                <a:spcPts val="0"/>
              </a:spcBef>
              <a:spcAft>
                <a:spcPts val="600"/>
              </a:spcAft>
              <a:buClr>
                <a:srgbClr val="014DA2"/>
              </a:buClr>
            </a:pPr>
            <a:r>
              <a:rPr lang="en-US" sz="1200">
                <a:latin typeface="Lato" panose="020F0502020204030203" pitchFamily="34" charset="0"/>
                <a:ea typeface="Lato" panose="020F0502020204030203" pitchFamily="34" charset="0"/>
                <a:cs typeface="Lato" panose="020F0502020204030203" pitchFamily="34" charset="0"/>
              </a:rPr>
              <a:t>Kaunas (Lithuania) </a:t>
            </a:r>
          </a:p>
          <a:p>
            <a:pPr algn="l" rtl="0" eaLnBrk="1" fontAlgn="t" latinLnBrk="0" hangingPunct="1">
              <a:spcBef>
                <a:spcPts val="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BELGIUM</a:t>
            </a:r>
          </a:p>
          <a:p>
            <a:pPr algn="l" rtl="0" eaLnBrk="1" fontAlgn="t" latinLnBrk="0" hangingPunct="1">
              <a:spcBef>
                <a:spcPts val="0"/>
              </a:spcBef>
              <a:spcAft>
                <a:spcPts val="600"/>
              </a:spcAft>
              <a:buClr>
                <a:srgbClr val="014DA2"/>
              </a:buClr>
            </a:pPr>
            <a:r>
              <a:rPr lang="en-US" sz="1200">
                <a:latin typeface="Lato" panose="020F0502020204030203" pitchFamily="34" charset="0"/>
                <a:ea typeface="Lato" panose="020F0502020204030203" pitchFamily="34" charset="0"/>
                <a:cs typeface="Lato" panose="020F0502020204030203" pitchFamily="34" charset="0"/>
              </a:rPr>
              <a:t>Brussels</a:t>
            </a: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 </a:t>
            </a:r>
          </a:p>
          <a:p>
            <a:pPr algn="l" rtl="0" eaLnBrk="1" fontAlgn="t" latinLnBrk="0" hangingPunct="1">
              <a:spcBef>
                <a:spcPts val="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FRANCE</a:t>
            </a:r>
          </a:p>
          <a:p>
            <a:pPr algn="l" rtl="0" eaLnBrk="1" fontAlgn="t" latinLnBrk="0" hangingPunct="1">
              <a:spcBef>
                <a:spcPts val="0"/>
              </a:spcBef>
              <a:spcAft>
                <a:spcPts val="600"/>
              </a:spcAft>
              <a:buClr>
                <a:srgbClr val="014DA2"/>
              </a:buClr>
            </a:pP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Paris, La Reunion </a:t>
            </a:r>
          </a:p>
          <a:p>
            <a:pPr algn="l" rtl="0" eaLnBrk="1" fontAlgn="t" latinLnBrk="0" hangingPunct="1">
              <a:spcBef>
                <a:spcPts val="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GERMANY</a:t>
            </a:r>
          </a:p>
          <a:p>
            <a:pPr fontAlgn="t">
              <a:spcAft>
                <a:spcPts val="600"/>
              </a:spcAft>
              <a:buClr>
                <a:srgbClr val="014DA2"/>
              </a:buClr>
            </a:pPr>
            <a:r>
              <a:rPr lang="en-US" sz="1200">
                <a:latin typeface="Lato" panose="020F0502020204030203" pitchFamily="34" charset="0"/>
                <a:ea typeface="Lato" panose="020F0502020204030203" pitchFamily="34" charset="0"/>
                <a:cs typeface="Lato" panose="020F0502020204030203" pitchFamily="34" charset="0"/>
              </a:rPr>
              <a:t>Stuttgart, </a:t>
            </a: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Marburg</a:t>
            </a:r>
          </a:p>
          <a:p>
            <a:pPr fontAlgn="t">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GREECE</a:t>
            </a:r>
          </a:p>
          <a:p>
            <a:pPr algn="l" rtl="0" eaLnBrk="1" fontAlgn="t" latinLnBrk="0" hangingPunct="1">
              <a:spcBef>
                <a:spcPts val="0"/>
              </a:spcBef>
              <a:spcAft>
                <a:spcPts val="600"/>
              </a:spcAft>
              <a:buClr>
                <a:srgbClr val="014DA2"/>
              </a:buClr>
            </a:pP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Athens, Thessaloniki, Larissa                                                            </a:t>
            </a:r>
          </a:p>
          <a:p>
            <a:pPr algn="l" rtl="0" eaLnBrk="1" fontAlgn="t" latinLnBrk="0" hangingPunct="1">
              <a:spcBef>
                <a:spcPts val="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IRELAND</a:t>
            </a:r>
          </a:p>
          <a:p>
            <a:pPr fontAlgn="t">
              <a:buClr>
                <a:srgbClr val="014DA2"/>
              </a:buClr>
            </a:pP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an Ireland–Wide Webinar</a:t>
            </a:r>
          </a:p>
          <a:p>
            <a:pPr fontAlgn="t">
              <a:spcBef>
                <a:spcPts val="60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ITALY</a:t>
            </a:r>
          </a:p>
          <a:p>
            <a:pPr fontAlgn="t">
              <a:spcAft>
                <a:spcPts val="600"/>
              </a:spcAft>
              <a:buClr>
                <a:srgbClr val="014DA2"/>
              </a:buClr>
            </a:pPr>
            <a:r>
              <a:rPr lang="en-US" sz="1200">
                <a:latin typeface="Lato" panose="020F0502020204030203" pitchFamily="34" charset="0"/>
                <a:ea typeface="Lato" panose="020F0502020204030203" pitchFamily="34" charset="0"/>
                <a:cs typeface="Lato" panose="020F0502020204030203" pitchFamily="34" charset="0"/>
              </a:rPr>
              <a:t>Modena</a:t>
            </a: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 Rome, San Giovanni Rotondo</a:t>
            </a:r>
          </a:p>
          <a:p>
            <a:pPr fontAlgn="t">
              <a:spcBef>
                <a:spcPts val="600"/>
              </a:spcBef>
              <a:buClr>
                <a:srgbClr val="014DA2"/>
              </a:buCl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MALTA</a:t>
            </a:r>
          </a:p>
          <a:p>
            <a:pPr fontAlgn="t">
              <a:spcAft>
                <a:spcPts val="600"/>
              </a:spcAft>
              <a:buClr>
                <a:srgbClr val="014DA2"/>
              </a:buClr>
            </a:pPr>
            <a:r>
              <a:rPr lang="en-US" sz="1200">
                <a:latin typeface="Lato" panose="020F0502020204030203" pitchFamily="34" charset="0"/>
                <a:ea typeface="Lato" panose="020F0502020204030203" pitchFamily="34" charset="0"/>
                <a:cs typeface="Lato" panose="020F0502020204030203" pitchFamily="34" charset="0"/>
              </a:rPr>
              <a:t>Valletta</a:t>
            </a:r>
          </a:p>
          <a:p>
            <a:pPr fontAlgn="t">
              <a:spcAft>
                <a:spcPts val="600"/>
              </a:spcAft>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POLAND</a:t>
            </a:r>
            <a:br>
              <a:rPr lang="en" sz="14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br>
            <a:r>
              <a:rPr lang="en" sz="12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Katowice, Poznan, Szczecin, Warsaw</a:t>
            </a:r>
          </a:p>
          <a:p>
            <a:pPr algn="l" rtl="0" eaLnBrk="1" fontAlgn="t" latinLnBrk="0" hangingPunct="1">
              <a:spcBef>
                <a:spcPts val="0"/>
              </a:spcBef>
              <a:buClr>
                <a:srgbClr val="014DA2"/>
              </a:buClr>
            </a:pPr>
            <a:r>
              <a:rPr lang="en-US" sz="14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PORTUGAL</a:t>
            </a:r>
          </a:p>
          <a:p>
            <a:pPr fontAlgn="t">
              <a:spcAft>
                <a:spcPts val="1000"/>
              </a:spcAft>
              <a:buClr>
                <a:srgbClr val="014DA2"/>
              </a:buClr>
            </a:pPr>
            <a:r>
              <a:rPr lang="en-US" sz="1200" i="0" u="none" strike="noStrike" kern="1200">
                <a:effectLst/>
                <a:latin typeface="Lato" panose="020F0502020204030203" pitchFamily="34" charset="0"/>
                <a:ea typeface="Lato" panose="020F0502020204030203" pitchFamily="34" charset="0"/>
                <a:cs typeface="Lato" panose="020F0502020204030203" pitchFamily="34" charset="0"/>
              </a:rPr>
              <a:t>Funchal,</a:t>
            </a:r>
            <a:r>
              <a:rPr lang="en-US" sz="1200">
                <a:latin typeface="Lato" panose="020F0502020204030203" pitchFamily="34" charset="0"/>
                <a:ea typeface="Lato" panose="020F0502020204030203" pitchFamily="34" charset="0"/>
                <a:cs typeface="Lato" panose="020F0502020204030203" pitchFamily="34" charset="0"/>
              </a:rPr>
              <a:t> Ponta Delgada, Porto</a:t>
            </a:r>
            <a:endParaRPr lang="el-GR" sz="1200" b="0" i="0" u="none" strike="noStrike">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DD6E8CCD-5B66-7196-D7EF-C1656A0E84D5}"/>
              </a:ext>
            </a:extLst>
          </p:cNvPr>
          <p:cNvSpPr txBox="1"/>
          <p:nvPr/>
        </p:nvSpPr>
        <p:spPr>
          <a:xfrm>
            <a:off x="3673637" y="3647422"/>
            <a:ext cx="3542797" cy="5550237"/>
          </a:xfrm>
          <a:prstGeom prst="rect">
            <a:avLst/>
          </a:prstGeom>
          <a:noFill/>
        </p:spPr>
        <p:txBody>
          <a:bodyPr wrap="square" lIns="91440" tIns="45720" rIns="91440" bIns="45720" rtlCol="0" anchor="t">
            <a:spAutoFit/>
          </a:bodyPr>
          <a:lstStyle/>
          <a:p>
            <a:pPr algn="l" rtl="0" eaLnBrk="1" fontAlgn="t" latinLnBrk="0" hangingPunct="1">
              <a:spcBef>
                <a:spcPts val="0"/>
              </a:spcBef>
              <a:buClr>
                <a:srgbClr val="014DA2"/>
              </a:buClr>
            </a:pPr>
            <a:r>
              <a:rPr lang="en-US" sz="1400" b="1" i="0" u="none" strike="noStrike" kern="1200" dirty="0">
                <a:solidFill>
                  <a:srgbClr val="014DA2"/>
                </a:solidFill>
                <a:effectLst/>
                <a:latin typeface="Lato" panose="020F0502020204030203" pitchFamily="34" charset="0"/>
                <a:ea typeface="Lato" panose="020F0502020204030203" pitchFamily="34" charset="0"/>
                <a:cs typeface="Lato" panose="020F0502020204030203" pitchFamily="34" charset="0"/>
              </a:rPr>
              <a:t>ROMANIA </a:t>
            </a:r>
          </a:p>
          <a:p>
            <a:pPr fontAlgn="t">
              <a:buClr>
                <a:srgbClr val="014DA2"/>
              </a:buClr>
            </a:pPr>
            <a:r>
              <a:rPr lang="en-US" sz="1200" i="0" u="none" strike="noStrike" kern="1200" dirty="0">
                <a:effectLst/>
                <a:latin typeface="Lato" panose="020F0502020204030203" pitchFamily="34" charset="0"/>
                <a:ea typeface="Lato" panose="020F0502020204030203" pitchFamily="34" charset="0"/>
                <a:cs typeface="Lato" panose="020F0502020204030203" pitchFamily="34" charset="0"/>
              </a:rPr>
              <a:t>Bucharest, Cluj–</a:t>
            </a:r>
            <a:r>
              <a:rPr lang="en-US" sz="1200" i="0" u="none" strike="noStrike" kern="1200" dirty="0" err="1">
                <a:effectLst/>
                <a:latin typeface="Lato" panose="020F0502020204030203" pitchFamily="34" charset="0"/>
                <a:ea typeface="Lato" panose="020F0502020204030203" pitchFamily="34" charset="0"/>
                <a:cs typeface="Lato" panose="020F0502020204030203" pitchFamily="34" charset="0"/>
              </a:rPr>
              <a:t>Napoca</a:t>
            </a:r>
            <a:r>
              <a:rPr lang="en-US" sz="1200" i="0" u="none" strike="noStrike" kern="1200" dirty="0">
                <a:effectLst/>
                <a:latin typeface="Lato" panose="020F0502020204030203" pitchFamily="34" charset="0"/>
                <a:ea typeface="Lato" panose="020F0502020204030203" pitchFamily="34" charset="0"/>
                <a:cs typeface="Lato" panose="020F0502020204030203" pitchFamily="34" charset="0"/>
              </a:rPr>
              <a:t>, </a:t>
            </a:r>
            <a:r>
              <a:rPr lang="en-US" sz="1200" dirty="0">
                <a:latin typeface="Lato" panose="020F0502020204030203" pitchFamily="34" charset="0"/>
                <a:ea typeface="Lato" panose="020F0502020204030203" pitchFamily="34" charset="0"/>
                <a:cs typeface="Lato" panose="020F0502020204030203" pitchFamily="34" charset="0"/>
              </a:rPr>
              <a:t>Constanta, Craiova, Iasi, Oradea, </a:t>
            </a:r>
            <a:r>
              <a:rPr lang="en-US" sz="1200" i="0" u="none" strike="noStrike" kern="1200" dirty="0">
                <a:effectLst/>
                <a:latin typeface="Lato" panose="020F0502020204030203" pitchFamily="34" charset="0"/>
                <a:ea typeface="Lato" panose="020F0502020204030203" pitchFamily="34" charset="0"/>
                <a:cs typeface="Lato" panose="020F0502020204030203" pitchFamily="34" charset="0"/>
              </a:rPr>
              <a:t>Targu–Mures, Timisoara</a:t>
            </a:r>
          </a:p>
          <a:p>
            <a:pPr fontAlgn="t">
              <a:buClr>
                <a:srgbClr val="014DA2"/>
              </a:buClr>
            </a:pPr>
            <a:endParaRPr lang="en-US" sz="1200" i="0" u="none" strike="noStrike" kern="1200" dirty="0">
              <a:effectLst/>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lang="en-US" sz="1400" b="1" dirty="0">
                <a:solidFill>
                  <a:srgbClr val="014DA2"/>
                </a:solidFill>
                <a:latin typeface="Lato" panose="020F0502020204030203" pitchFamily="34" charset="0"/>
                <a:ea typeface="Lato" panose="020F0502020204030203" pitchFamily="34" charset="0"/>
                <a:cs typeface="Lato" panose="020F0502020204030203" pitchFamily="34" charset="0"/>
              </a:rPr>
              <a:t>SCANDINAVIA – NORDIC COUNTRIES </a:t>
            </a:r>
          </a:p>
          <a:p>
            <a:pPr marR="0" lvl="0" indent="0" fontAlgn="t">
              <a:lnSpc>
                <a:spcPct val="100000"/>
              </a:lnSpc>
              <a:spcBef>
                <a:spcPts val="0"/>
              </a:spcBef>
              <a:spcAft>
                <a:spcPts val="0"/>
              </a:spcAft>
              <a:buClr>
                <a:srgbClr val="014DA2"/>
              </a:buClr>
              <a:buSzTx/>
              <a:buFontTx/>
              <a:buNone/>
              <a:tabLst/>
              <a:defRPr/>
            </a:pPr>
            <a:r>
              <a:rPr lang="en-US" sz="1200" b="1" dirty="0">
                <a:latin typeface="Lato" panose="020F0502020204030203" pitchFamily="34" charset="0"/>
                <a:ea typeface="Lato" panose="020F0502020204030203" pitchFamily="34" charset="0"/>
                <a:cs typeface="Lato" panose="020F0502020204030203" pitchFamily="34" charset="0"/>
              </a:rPr>
              <a:t>for a Nordic Countries–Wide Webinar</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lang="en-US" sz="1200" dirty="0">
                <a:latin typeface="Lato" panose="020F0502020204030203" pitchFamily="34" charset="0"/>
                <a:ea typeface="Lato" panose="020F0502020204030203" pitchFamily="34" charset="0"/>
                <a:cs typeface="Lato" panose="020F0502020204030203" pitchFamily="34" charset="0"/>
              </a:rPr>
              <a:t>Denmark, Finland, Iceland, Norway, Sweden</a:t>
            </a:r>
          </a:p>
          <a:p>
            <a:pPr algn="l" rtl="0" eaLnBrk="1" fontAlgn="t" latinLnBrk="0" hangingPunct="1">
              <a:spcBef>
                <a:spcPts val="0"/>
              </a:spcBef>
              <a:buClr>
                <a:srgbClr val="014DA2"/>
              </a:buClr>
            </a:pPr>
            <a:r>
              <a:rPr lang="en-US" sz="1400" b="1" dirty="0">
                <a:solidFill>
                  <a:srgbClr val="014DA2"/>
                </a:solidFill>
                <a:latin typeface="Lato" panose="020F0502020204030203" pitchFamily="34" charset="0"/>
                <a:ea typeface="Lato" panose="020F0502020204030203" pitchFamily="34" charset="0"/>
                <a:cs typeface="Lato" panose="020F0502020204030203" pitchFamily="34" charset="0"/>
              </a:rPr>
              <a:t>SLOVAKIA </a:t>
            </a:r>
          </a:p>
          <a:p>
            <a:pPr algn="l" rtl="0" eaLnBrk="1" fontAlgn="t" latinLnBrk="0" hangingPunct="1">
              <a:spcBef>
                <a:spcPts val="0"/>
              </a:spcBef>
              <a:spcAft>
                <a:spcPts val="1000"/>
              </a:spcAft>
              <a:buClr>
                <a:srgbClr val="014DA2"/>
              </a:buClr>
            </a:pPr>
            <a:r>
              <a:rPr lang="en-US" sz="1200" dirty="0">
                <a:latin typeface="Lato" panose="020F0502020204030203" pitchFamily="34" charset="0"/>
                <a:ea typeface="Lato" panose="020F0502020204030203" pitchFamily="34" charset="0"/>
                <a:cs typeface="Lato" panose="020F0502020204030203" pitchFamily="34" charset="0"/>
              </a:rPr>
              <a:t>Banska </a:t>
            </a:r>
            <a:r>
              <a:rPr lang="en-US" sz="1200" dirty="0" err="1">
                <a:latin typeface="Lato" panose="020F0502020204030203" pitchFamily="34" charset="0"/>
                <a:ea typeface="Lato" panose="020F0502020204030203" pitchFamily="34" charset="0"/>
                <a:cs typeface="Lato" panose="020F0502020204030203" pitchFamily="34" charset="0"/>
              </a:rPr>
              <a:t>Bystrica</a:t>
            </a:r>
            <a:r>
              <a:rPr lang="en-US" sz="1200" dirty="0">
                <a:latin typeface="Lato" panose="020F0502020204030203" pitchFamily="34" charset="0"/>
                <a:ea typeface="Lato" panose="020F0502020204030203" pitchFamily="34" charset="0"/>
                <a:cs typeface="Lato" panose="020F0502020204030203" pitchFamily="34" charset="0"/>
              </a:rPr>
              <a:t> </a:t>
            </a:r>
          </a:p>
          <a:p>
            <a:pPr algn="l" rtl="0" eaLnBrk="1" fontAlgn="t" latinLnBrk="0" hangingPunct="1">
              <a:spcBef>
                <a:spcPts val="0"/>
              </a:spcBef>
              <a:buClr>
                <a:srgbClr val="014DA2"/>
              </a:buClr>
            </a:pPr>
            <a:r>
              <a:rPr lang="en-US" sz="1400" b="1" i="0" u="none" strike="noStrike" kern="1200" dirty="0">
                <a:solidFill>
                  <a:srgbClr val="014DA2"/>
                </a:solidFill>
                <a:effectLst/>
                <a:latin typeface="Lato" panose="020F0502020204030203" pitchFamily="34" charset="0"/>
                <a:ea typeface="Lato" panose="020F0502020204030203" pitchFamily="34" charset="0"/>
                <a:cs typeface="Lato" panose="020F0502020204030203" pitchFamily="34" charset="0"/>
              </a:rPr>
              <a:t>SPAIN</a:t>
            </a:r>
          </a:p>
          <a:p>
            <a:pPr fontAlgn="t">
              <a:spcAft>
                <a:spcPts val="600"/>
              </a:spcAft>
              <a:buClr>
                <a:srgbClr val="014DA2"/>
              </a:buClr>
            </a:pPr>
            <a:r>
              <a:rPr lang="en" sz="1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Alicante, Barcelona, La Coruna, Madrid, Marbella</a:t>
            </a:r>
            <a:r>
              <a:rPr lang="en" sz="12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 sz="1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San Sebastian, Sevilla, Valladolid </a:t>
            </a:r>
            <a:endParaRPr lang="en-US" sz="1200" i="0" u="none" strike="noStrike" kern="1200" dirty="0">
              <a:effectLst/>
              <a:latin typeface="Lato" panose="020F0502020204030203" pitchFamily="34" charset="0"/>
              <a:ea typeface="Lato" panose="020F0502020204030203" pitchFamily="34" charset="0"/>
              <a:cs typeface="Lato" panose="020F0502020204030203" pitchFamily="34" charset="0"/>
            </a:endParaRPr>
          </a:p>
          <a:p>
            <a:pPr algn="l" rtl="0" eaLnBrk="1" fontAlgn="t" latinLnBrk="0" hangingPunct="1">
              <a:spcBef>
                <a:spcPts val="0"/>
              </a:spcBef>
              <a:buClr>
                <a:srgbClr val="014DA2"/>
              </a:buClr>
            </a:pPr>
            <a:r>
              <a:rPr lang="en-US" sz="1400" b="1" i="0" u="none" strike="noStrike" kern="1200" dirty="0">
                <a:solidFill>
                  <a:srgbClr val="014DA2"/>
                </a:solidFill>
                <a:effectLst/>
                <a:latin typeface="Lato" panose="020F0502020204030203" pitchFamily="34" charset="0"/>
                <a:ea typeface="Lato" panose="020F0502020204030203" pitchFamily="34" charset="0"/>
                <a:cs typeface="Lato" panose="020F0502020204030203" pitchFamily="34" charset="0"/>
              </a:rPr>
              <a:t>SWITZERLAND</a:t>
            </a:r>
          </a:p>
          <a:p>
            <a:pPr algn="l" rtl="0" eaLnBrk="1" fontAlgn="t" latinLnBrk="0" hangingPunct="1">
              <a:spcBef>
                <a:spcPts val="0"/>
              </a:spcBef>
              <a:spcAft>
                <a:spcPts val="1000"/>
              </a:spcAft>
              <a:buClr>
                <a:srgbClr val="014DA2"/>
              </a:buClr>
            </a:pPr>
            <a:r>
              <a:rPr lang="en-US" sz="1200" i="0" u="none" strike="noStrike" kern="1200" dirty="0">
                <a:effectLst/>
                <a:latin typeface="Lato" panose="020F0502020204030203" pitchFamily="34" charset="0"/>
                <a:ea typeface="Lato" panose="020F0502020204030203" pitchFamily="34" charset="0"/>
                <a:cs typeface="Lato" panose="020F0502020204030203" pitchFamily="34" charset="0"/>
              </a:rPr>
              <a:t>Bern </a:t>
            </a:r>
            <a:endParaRPr lang="en-US" sz="1200" b="1" dirty="0">
              <a:solidFill>
                <a:srgbClr val="014DA2"/>
              </a:solidFill>
              <a:latin typeface="Lato" panose="020F0502020204030203" pitchFamily="34" charset="0"/>
              <a:ea typeface="Lato" panose="020F0502020204030203" pitchFamily="34" charset="0"/>
              <a:cs typeface="Lato" panose="020F0502020204030203" pitchFamily="34" charset="0"/>
            </a:endParaRPr>
          </a:p>
          <a:p>
            <a:pPr algn="l" rtl="0" eaLnBrk="1" fontAlgn="t" latinLnBrk="0" hangingPunct="1">
              <a:spcBef>
                <a:spcPts val="0"/>
              </a:spcBef>
              <a:buClr>
                <a:srgbClr val="014DA2"/>
              </a:buClr>
            </a:pPr>
            <a:r>
              <a:rPr lang="en-US" sz="1400" b="1" i="0" u="none" strike="noStrike" kern="1200" dirty="0">
                <a:solidFill>
                  <a:srgbClr val="014DA2"/>
                </a:solidFill>
                <a:effectLst/>
                <a:latin typeface="Lato" panose="020F0502020204030203" pitchFamily="34" charset="0"/>
                <a:ea typeface="Lato" panose="020F0502020204030203" pitchFamily="34" charset="0"/>
                <a:cs typeface="Lato" panose="020F0502020204030203" pitchFamily="34" charset="0"/>
              </a:rPr>
              <a:t>TURKEY</a:t>
            </a:r>
          </a:p>
          <a:p>
            <a:pPr algn="l" rtl="0" eaLnBrk="1" fontAlgn="t" latinLnBrk="0" hangingPunct="1">
              <a:spcBef>
                <a:spcPts val="0"/>
              </a:spcBef>
              <a:spcAft>
                <a:spcPts val="1000"/>
              </a:spcAft>
              <a:buClr>
                <a:srgbClr val="014DA2"/>
              </a:buClr>
            </a:pPr>
            <a:r>
              <a:rPr lang="en-US" sz="1200" dirty="0">
                <a:latin typeface="Lato" panose="020F0502020204030203" pitchFamily="34" charset="0"/>
                <a:ea typeface="Lato" panose="020F0502020204030203" pitchFamily="34" charset="0"/>
                <a:cs typeface="Lato" panose="020F0502020204030203" pitchFamily="34" charset="0"/>
              </a:rPr>
              <a:t>Ankara, I</a:t>
            </a:r>
            <a:r>
              <a:rPr lang="en-US" sz="1200" i="0" u="none" strike="noStrike" kern="1200" dirty="0">
                <a:effectLst/>
                <a:latin typeface="Lato" panose="020F0502020204030203" pitchFamily="34" charset="0"/>
                <a:ea typeface="Lato" panose="020F0502020204030203" pitchFamily="34" charset="0"/>
                <a:cs typeface="Lato" panose="020F0502020204030203" pitchFamily="34" charset="0"/>
              </a:rPr>
              <a:t>stanbul, Manisa </a:t>
            </a:r>
          </a:p>
          <a:p>
            <a:pPr fontAlgn="t">
              <a:spcAft>
                <a:spcPts val="1000"/>
              </a:spcAft>
              <a:buClr>
                <a:srgbClr val="014DA2"/>
              </a:buClr>
            </a:pPr>
            <a:r>
              <a:rPr lang="en-US" sz="1400" b="1" dirty="0">
                <a:solidFill>
                  <a:srgbClr val="014DA2"/>
                </a:solidFill>
                <a:latin typeface="Lato" panose="020F0502020204030203" pitchFamily="34" charset="0"/>
                <a:ea typeface="Lato" panose="020F0502020204030203" pitchFamily="34" charset="0"/>
                <a:cs typeface="Lato" panose="020F0502020204030203" pitchFamily="34" charset="0"/>
              </a:rPr>
              <a:t>NETHERLANDS</a:t>
            </a:r>
            <a:br>
              <a:rPr lang="en" sz="1400" dirty="0">
                <a:solidFill>
                  <a:srgbClr val="FF0000"/>
                </a:solidFill>
                <a:latin typeface="Lato" panose="020F0502020204030203" pitchFamily="34" charset="0"/>
                <a:ea typeface="Lato" panose="020F0502020204030203" pitchFamily="34" charset="0"/>
                <a:cs typeface="Lato" panose="020F0502020204030203" pitchFamily="34" charset="0"/>
              </a:rPr>
            </a:br>
            <a:r>
              <a:rPr lang="en-US" sz="1200" dirty="0">
                <a:latin typeface="Lato" panose="020F0502020204030203" pitchFamily="34" charset="0"/>
                <a:ea typeface="Lato" panose="020F0502020204030203" pitchFamily="34" charset="0"/>
                <a:cs typeface="Lato" panose="020F0502020204030203" pitchFamily="34" charset="0"/>
              </a:rPr>
              <a:t>Sint-</a:t>
            </a:r>
            <a:r>
              <a:rPr lang="en-US" sz="1200" dirty="0" err="1">
                <a:latin typeface="Lato" panose="020F0502020204030203" pitchFamily="34" charset="0"/>
                <a:ea typeface="Lato" panose="020F0502020204030203" pitchFamily="34" charset="0"/>
                <a:cs typeface="Lato" panose="020F0502020204030203" pitchFamily="34" charset="0"/>
              </a:rPr>
              <a:t>Michielsgestel</a:t>
            </a:r>
            <a:endParaRPr lang="en" sz="1200" dirty="0">
              <a:latin typeface="Lato" panose="020F0502020204030203" pitchFamily="34" charset="0"/>
              <a:ea typeface="Lato" panose="020F0502020204030203" pitchFamily="34" charset="0"/>
              <a:cs typeface="Lato" panose="020F0502020204030203" pitchFamily="34" charset="0"/>
            </a:endParaRPr>
          </a:p>
          <a:p>
            <a:pPr algn="l" rtl="0" eaLnBrk="1" fontAlgn="t" latinLnBrk="0" hangingPunct="1">
              <a:spcBef>
                <a:spcPts val="0"/>
              </a:spcBef>
              <a:buClr>
                <a:srgbClr val="014DA2"/>
              </a:buClr>
            </a:pPr>
            <a:r>
              <a:rPr lang="en-US" sz="1400" b="1" i="0" u="none" strike="noStrike" kern="1200" dirty="0">
                <a:solidFill>
                  <a:srgbClr val="014DA2"/>
                </a:solidFill>
                <a:effectLst/>
                <a:latin typeface="Lato" panose="020F0502020204030203" pitchFamily="34" charset="0"/>
                <a:ea typeface="Lato" panose="020F0502020204030203" pitchFamily="34" charset="0"/>
                <a:cs typeface="Lato" panose="020F0502020204030203" pitchFamily="34" charset="0"/>
              </a:rPr>
              <a:t>UNITED KINGDOM</a:t>
            </a:r>
          </a:p>
          <a:p>
            <a:pPr fontAlgn="t">
              <a:spcAft>
                <a:spcPts val="1000"/>
              </a:spcAft>
              <a:buClr>
                <a:srgbClr val="014DA2"/>
              </a:buClr>
            </a:pPr>
            <a:r>
              <a:rPr lang="en-US" sz="1200" i="0" u="none" strike="noStrike" kern="1200" dirty="0">
                <a:effectLst/>
                <a:latin typeface="Lato"/>
                <a:ea typeface="Lato"/>
                <a:cs typeface="Lato"/>
              </a:rPr>
              <a:t>Canterbury, </a:t>
            </a:r>
            <a:r>
              <a:rPr lang="en-US" sz="1200" dirty="0">
                <a:latin typeface="Lato"/>
                <a:ea typeface="Lato"/>
                <a:cs typeface="Lato"/>
              </a:rPr>
              <a:t>Frimley Park</a:t>
            </a:r>
            <a:r>
              <a:rPr lang="en-US" sz="1200" i="0" u="none" strike="noStrike" kern="1200" dirty="0">
                <a:effectLst/>
                <a:latin typeface="Lato"/>
                <a:ea typeface="Lato"/>
                <a:cs typeface="Lato"/>
              </a:rPr>
              <a:t>, Hull, Newcastle Upon Tyne, Nottingham</a:t>
            </a:r>
            <a:br>
              <a:rPr lang="en-US" sz="1200" dirty="0">
                <a:latin typeface="Lato"/>
                <a:ea typeface="Lato"/>
                <a:cs typeface="Lato"/>
              </a:rPr>
            </a:br>
            <a:r>
              <a:rPr lang="en-US" sz="1400" b="1" i="0" u="none" strike="noStrike" kern="1200" dirty="0">
                <a:solidFill>
                  <a:srgbClr val="014DA2"/>
                </a:solidFill>
                <a:effectLst/>
                <a:latin typeface="Lato" panose="020F0502020204030203" pitchFamily="34" charset="0"/>
                <a:ea typeface="Lato" panose="020F0502020204030203" pitchFamily="34" charset="0"/>
                <a:cs typeface="Lato" panose="020F0502020204030203" pitchFamily="34" charset="0"/>
              </a:rPr>
              <a:t>UKRAINE</a:t>
            </a:r>
            <a:br>
              <a:rPr lang="en"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br>
            <a:r>
              <a:rPr lang="en" sz="1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Ivano–Frankivsk, Kyiv, Rivne, Vinnytsa </a:t>
            </a:r>
            <a:br>
              <a:rPr lang="en" sz="12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br>
            <a:endParaRPr lang="el-GR" sz="1400" b="0" i="0"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0E6930FF-444C-7544-F461-FA0C71F0D5C4}"/>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9" name="TextBox 8">
            <a:extLst>
              <a:ext uri="{FF2B5EF4-FFF2-40B4-BE49-F238E27FC236}">
                <a16:creationId xmlns:a16="http://schemas.microsoft.com/office/drawing/2014/main" id="{8A017C05-DB75-AFF1-EF4A-85C6A689365B}"/>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TextBox 9">
            <a:extLst>
              <a:ext uri="{FF2B5EF4-FFF2-40B4-BE49-F238E27FC236}">
                <a16:creationId xmlns:a16="http://schemas.microsoft.com/office/drawing/2014/main" id="{6C0AFC8C-A65F-8C65-C2F1-48EC1D4B44E0}"/>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3711917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A5E75D-5CA5-FD96-6276-33AB64A1C2AC}"/>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10874A05-4248-1197-7104-E52DE87B05C7}"/>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3B501E4F-3B1A-7046-CC0E-FD90111BEB53}"/>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TextBox 4">
            <a:extLst>
              <a:ext uri="{FF2B5EF4-FFF2-40B4-BE49-F238E27FC236}">
                <a16:creationId xmlns:a16="http://schemas.microsoft.com/office/drawing/2014/main" id="{5857F085-CFED-5750-01D7-C86B6FF2883F}"/>
              </a:ext>
            </a:extLst>
          </p:cNvPr>
          <p:cNvSpPr txBox="1"/>
          <p:nvPr/>
        </p:nvSpPr>
        <p:spPr>
          <a:xfrm>
            <a:off x="638816" y="3934579"/>
            <a:ext cx="2238855" cy="4991110"/>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ALGERIA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Algiers</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ANGOLA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Luanda</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BURKINA FASO</a:t>
            </a:r>
          </a:p>
          <a:p>
            <a:pPr fontAlgn="t">
              <a:buClr>
                <a:srgbClr val="014DA2"/>
              </a:buClr>
              <a:defRPr/>
            </a:pPr>
            <a:r>
              <a:rPr kumimoji="0" lang="en-US" sz="1200" b="0" i="0" u="none" strike="noStrike" kern="1200" cap="none" spc="0" normalizeH="0" baseline="0" noProof="0" dirty="0">
                <a:ln>
                  <a:noFill/>
                </a:ln>
                <a:solidFill>
                  <a:prstClr val="black"/>
                </a:solidFill>
                <a:effectLst/>
                <a:uLnTx/>
                <a:uFillTx/>
                <a:latin typeface="Lato"/>
                <a:ea typeface="Lato"/>
                <a:cs typeface="Lato"/>
              </a:rPr>
              <a:t>Bobo Dioulasso</a:t>
            </a:r>
            <a:endParaRPr kumimoji="0" lang="el-GR" sz="1200" b="0" i="0" u="none" strike="noStrike" kern="1200" cap="none" spc="0" normalizeH="0" baseline="0" noProof="0" dirty="0">
              <a:ln>
                <a:noFill/>
              </a:ln>
              <a:solidFill>
                <a:prstClr val="black"/>
              </a:solidFill>
              <a:effectLst/>
              <a:uLnTx/>
              <a:uFillTx/>
              <a:latin typeface="Lato"/>
              <a:ea typeface="Lato"/>
              <a:cs typeface="Lato"/>
            </a:endParaRPr>
          </a:p>
          <a:p>
            <a:pPr fontAlgn="t">
              <a:spcAft>
                <a:spcPts val="1000"/>
              </a:spcAft>
              <a:buClr>
                <a:srgbClr val="014DA2"/>
              </a:buClr>
              <a:defRPr/>
            </a:pPr>
            <a:r>
              <a:rPr kumimoji="0" lang="en-US" sz="1200" b="0" i="0" u="none" strike="noStrike" kern="1200" cap="none" spc="0" normalizeH="0" baseline="0" noProof="0" dirty="0">
                <a:ln>
                  <a:noFill/>
                </a:ln>
                <a:solidFill>
                  <a:prstClr val="black"/>
                </a:solidFill>
                <a:effectLst/>
                <a:uLnTx/>
                <a:uFillTx/>
                <a:latin typeface="Lato"/>
                <a:ea typeface="Lato"/>
                <a:cs typeface="Lato"/>
              </a:rPr>
              <a:t>Ouagadougou</a:t>
            </a:r>
          </a:p>
          <a:p>
            <a:pPr fontAlgn="t">
              <a:buClr>
                <a:srgbClr val="014DA2"/>
              </a:buClr>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CAMEROON</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Garoua, Douala, </a:t>
            </a:r>
            <a:r>
              <a:rPr kumimoji="0" lang="en-US" sz="12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Yaounde</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DEMOCRATIC REPUBLIC OF CONGO (DRC)</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Bukavu, Kinshasa</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lang="en-US" sz="1400" b="1" dirty="0">
                <a:solidFill>
                  <a:srgbClr val="014DA2"/>
                </a:solidFill>
                <a:latin typeface="Lato" panose="020F0502020204030203" pitchFamily="34" charset="0"/>
                <a:ea typeface="Lato" panose="020F0502020204030203" pitchFamily="34" charset="0"/>
                <a:cs typeface="Lato" panose="020F0502020204030203" pitchFamily="34" charset="0"/>
              </a:rPr>
              <a:t>EGYPT</a:t>
            </a:r>
          </a:p>
          <a:p>
            <a:pPr lvl="0" fontAlgn="t">
              <a:spcAft>
                <a:spcPts val="1000"/>
              </a:spcAft>
              <a:buClr>
                <a:srgbClr val="014DA2"/>
              </a:buClr>
              <a:defRPr/>
            </a:pPr>
            <a:r>
              <a:rPr lang="en-US" sz="1200" dirty="0" err="1">
                <a:solidFill>
                  <a:prstClr val="black"/>
                </a:solidFill>
                <a:latin typeface="Lato" panose="020F0502020204030203" pitchFamily="34" charset="0"/>
                <a:ea typeface="Lato" panose="020F0502020204030203" pitchFamily="34" charset="0"/>
                <a:cs typeface="Lato" panose="020F0502020204030203" pitchFamily="34" charset="0"/>
              </a:rPr>
              <a:t>Benha</a:t>
            </a:r>
            <a:br>
              <a:rPr lang="en-US" sz="1200" dirty="0">
                <a:solidFill>
                  <a:prstClr val="black"/>
                </a:solidFill>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Cairo</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GHANA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Cape Coast</a:t>
            </a:r>
            <a:r>
              <a:rPr lang="en-US" sz="1200" dirty="0">
                <a:solidFill>
                  <a:prstClr val="black"/>
                </a:solidFill>
                <a:latin typeface="Lato" panose="020F0502020204030203" pitchFamily="34" charset="0"/>
                <a:ea typeface="Lato" panose="020F0502020204030203" pitchFamily="34" charset="0"/>
                <a:cs typeface="Lato" panose="020F0502020204030203" pitchFamily="34" charset="0"/>
              </a:rPr>
              <a:t>, Accra</a:t>
            </a:r>
            <a:endPar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IVORY COAST</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Abidjan</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2B01A3A3-371B-1F17-5E90-84B1B70A049F}"/>
              </a:ext>
            </a:extLst>
          </p:cNvPr>
          <p:cNvSpPr txBox="1"/>
          <p:nvPr/>
        </p:nvSpPr>
        <p:spPr>
          <a:xfrm>
            <a:off x="3287155" y="3934579"/>
            <a:ext cx="2007159" cy="5740033"/>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KENYA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Nairobi</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LIBERIA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Monrovia</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a:defRPr/>
            </a:pPr>
            <a:r>
              <a:rPr lang="en-US" sz="1400" b="1" dirty="0">
                <a:solidFill>
                  <a:srgbClr val="014DA2"/>
                </a:solidFill>
                <a:latin typeface="Lato"/>
                <a:ea typeface="Lato"/>
                <a:cs typeface="Lato"/>
              </a:rPr>
              <a:t>LIBYA</a:t>
            </a:r>
            <a:endParaRPr lang="en-US" sz="1400" dirty="0">
              <a:solidFill>
                <a:prstClr val="black"/>
              </a:solidFill>
              <a:latin typeface="Lato"/>
              <a:ea typeface="Lato"/>
              <a:cs typeface="Lato"/>
            </a:endParaRPr>
          </a:p>
          <a:p>
            <a:pPr>
              <a:spcAft>
                <a:spcPts val="1000"/>
              </a:spcAft>
              <a:defRPr/>
            </a:pPr>
            <a:r>
              <a:rPr lang="en-US" sz="1200" dirty="0">
                <a:solidFill>
                  <a:prstClr val="black"/>
                </a:solidFill>
                <a:latin typeface="Lato"/>
                <a:ea typeface="Lato"/>
                <a:cs typeface="Lato"/>
              </a:rPr>
              <a:t>Tripoli, Benghazi</a:t>
            </a:r>
            <a:endParaRPr lang="en-US" dirty="0"/>
          </a:p>
          <a:p>
            <a:pPr>
              <a:defRPr/>
            </a:pPr>
            <a:r>
              <a:rPr lang="en-US" sz="1400" b="1" dirty="0">
                <a:solidFill>
                  <a:srgbClr val="014DA2"/>
                </a:solidFill>
                <a:latin typeface="Lato"/>
                <a:ea typeface="Lato"/>
                <a:cs typeface="Lato"/>
              </a:rPr>
              <a:t>MALI</a:t>
            </a:r>
            <a:endParaRPr lang="en-US" sz="1400" dirty="0">
              <a:solidFill>
                <a:prstClr val="black"/>
              </a:solidFill>
              <a:latin typeface="Lato"/>
              <a:ea typeface="Lato"/>
              <a:cs typeface="Lato"/>
            </a:endParaRPr>
          </a:p>
          <a:p>
            <a:pPr>
              <a:spcAft>
                <a:spcPts val="1000"/>
              </a:spcAft>
              <a:defRPr/>
            </a:pPr>
            <a:r>
              <a:rPr lang="en-US" sz="1200" dirty="0" err="1">
                <a:solidFill>
                  <a:prstClr val="black"/>
                </a:solidFill>
                <a:latin typeface="Lato"/>
                <a:ea typeface="Lato"/>
                <a:cs typeface="Lato"/>
              </a:rPr>
              <a:t>Région</a:t>
            </a:r>
            <a:r>
              <a:rPr lang="en-US" sz="1200" dirty="0">
                <a:solidFill>
                  <a:prstClr val="black"/>
                </a:solidFill>
                <a:latin typeface="Lato"/>
                <a:ea typeface="Lato"/>
                <a:cs typeface="Lato"/>
              </a:rPr>
              <a:t> du Nord (GAO)</a:t>
            </a:r>
          </a:p>
          <a:p>
            <a:pPr>
              <a:spcAft>
                <a:spcPts val="1000"/>
              </a:spcAf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MOROCCO</a:t>
            </a:r>
            <a:b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Rabat, Casablanca</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MOZAMBIQUE</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Maputo</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NAMIBIA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Oshakati, Windhoek</a:t>
            </a:r>
            <a:endParaRPr kumimoji="0" lang="el-GR"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RWANDA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Kigali</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dirty="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SENEGAL</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Dakar</a:t>
            </a:r>
          </a:p>
          <a:p>
            <a:pPr>
              <a:defRPr/>
            </a:pPr>
            <a:endParaRPr lang="en-US" sz="1400" b="1" dirty="0">
              <a:solidFill>
                <a:srgbClr val="014DA2"/>
              </a:solidFill>
              <a:latin typeface="Lato"/>
              <a:ea typeface="Lato"/>
              <a:cs typeface="Lato"/>
            </a:endParaRPr>
          </a:p>
          <a:p>
            <a:pPr>
              <a:defRPr/>
            </a:pPr>
            <a:endParaRPr lang="en-US" sz="1400" b="1" dirty="0">
              <a:solidFill>
                <a:srgbClr val="014DA2"/>
              </a:solidFill>
              <a:latin typeface="Lato"/>
              <a:ea typeface="Lato"/>
              <a:cs typeface="Lato"/>
            </a:endParaRPr>
          </a:p>
          <a:p>
            <a:pPr marL="0" marR="0" lvl="0" indent="0" algn="l" defTabSz="457200">
              <a:lnSpc>
                <a:spcPct val="100000"/>
              </a:lnSpc>
              <a:spcBef>
                <a:spcPts val="0"/>
              </a:spcBef>
              <a:spcAft>
                <a:spcPts val="0"/>
              </a:spcAft>
              <a:buSzTx/>
              <a:buFontTx/>
              <a:buNone/>
              <a:tabLst/>
              <a:defRPr/>
            </a:pPr>
            <a:endParaRPr lang="en-US" sz="1400" b="1" i="0" u="none" strike="noStrike" kern="1200" cap="none" spc="0" normalizeH="0" baseline="0" noProof="0" dirty="0">
              <a:ln>
                <a:noFill/>
              </a:ln>
              <a:solidFill>
                <a:srgbClr val="014DA2"/>
              </a:solidFill>
              <a:effectLst/>
              <a:uLnTx/>
              <a:uFillTx/>
              <a:latin typeface="Lato"/>
              <a:ea typeface="Lato"/>
              <a:cs typeface="Lato"/>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endParaRPr kumimoji="0" lang="el-GR" sz="1600" b="0" i="0" u="none" strike="noStrike" kern="1200" cap="none" spc="0" normalizeH="0" baseline="0" noProof="0" dirty="0">
              <a:ln>
                <a:noFill/>
              </a:ln>
              <a:solidFill>
                <a:srgbClr val="014DA2"/>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4708162-502B-4CC2-40E7-E34F130C0FFD}"/>
              </a:ext>
            </a:extLst>
          </p:cNvPr>
          <p:cNvSpPr txBox="1"/>
          <p:nvPr/>
        </p:nvSpPr>
        <p:spPr>
          <a:xfrm>
            <a:off x="5422101" y="3936525"/>
            <a:ext cx="2007159" cy="3693319"/>
          </a:xfrm>
          <a:prstGeom prst="rect">
            <a:avLst/>
          </a:prstGeom>
          <a:noFill/>
        </p:spPr>
        <p:txBody>
          <a:bodyPr wrap="square" lIns="91440" tIns="45720" rIns="91440" bIns="45720" rtlCol="0" anchor="t">
            <a:spAutoFit/>
          </a:bodyPr>
          <a:lstStyle/>
          <a:p>
            <a:pPr>
              <a:defRPr/>
            </a:pPr>
            <a:r>
              <a:rPr lang="en-US" sz="1600" b="1">
                <a:solidFill>
                  <a:srgbClr val="014DA2"/>
                </a:solidFill>
                <a:latin typeface="Lato"/>
                <a:ea typeface="Lato"/>
                <a:cs typeface="Lato"/>
              </a:rPr>
              <a:t>SOMALIA</a:t>
            </a:r>
            <a:endParaRPr lang="en-US" sz="1600">
              <a:solidFill>
                <a:srgbClr val="000000"/>
              </a:solidFill>
              <a:latin typeface="Lato"/>
              <a:ea typeface="Lato"/>
              <a:cs typeface="Lato"/>
            </a:endParaRPr>
          </a:p>
          <a:p>
            <a:pPr>
              <a:defRPr/>
            </a:pPr>
            <a:r>
              <a:rPr lang="en-US" sz="1200">
                <a:solidFill>
                  <a:srgbClr val="000000"/>
                </a:solidFill>
                <a:latin typeface="Lato"/>
                <a:ea typeface="Lato"/>
                <a:cs typeface="Lato"/>
              </a:rPr>
              <a:t>Mogadishu</a:t>
            </a:r>
          </a:p>
          <a:p>
            <a:pPr>
              <a:defRPr/>
            </a:pPr>
            <a:endParaRPr lang="en-US" sz="1400" b="1">
              <a:solidFill>
                <a:srgbClr val="014DA2"/>
              </a:solidFill>
              <a:latin typeface="Lato"/>
              <a:ea typeface="Lato"/>
              <a:cs typeface="Lato"/>
            </a:endParaRPr>
          </a:p>
          <a:p>
            <a:pPr>
              <a:defRPr/>
            </a:pPr>
            <a:r>
              <a:rPr lang="en-US" sz="1400" b="1">
                <a:solidFill>
                  <a:srgbClr val="014DA2"/>
                </a:solidFill>
                <a:latin typeface="Lato"/>
                <a:ea typeface="Lato"/>
                <a:cs typeface="Lato"/>
              </a:rPr>
              <a:t>SOMALILAND</a:t>
            </a:r>
          </a:p>
          <a:p>
            <a:pPr>
              <a:defRPr/>
            </a:pPr>
            <a:r>
              <a:rPr lang="en-US" sz="1200">
                <a:latin typeface="Lato"/>
                <a:ea typeface="Lato"/>
                <a:cs typeface="Lato"/>
              </a:rPr>
              <a:t>Hargeisa</a:t>
            </a:r>
          </a:p>
          <a:p>
            <a:pPr>
              <a:defRPr/>
            </a:pPr>
            <a:endParaRPr lang="en-US" sz="1400" b="1">
              <a:solidFill>
                <a:srgbClr val="014DA2"/>
              </a:solidFill>
              <a:latin typeface="Lato"/>
              <a:ea typeface="Lato"/>
              <a:cs typeface="Lato"/>
            </a:endParaRPr>
          </a:p>
          <a:p>
            <a:pPr>
              <a:defRPr/>
            </a:pPr>
            <a:r>
              <a:rPr lang="en-US" sz="1400" b="1">
                <a:solidFill>
                  <a:srgbClr val="014DA2"/>
                </a:solidFill>
                <a:latin typeface="Lato"/>
                <a:ea typeface="Lato"/>
                <a:cs typeface="Lato"/>
              </a:rPr>
              <a:t>SOUTH AFRICA</a:t>
            </a:r>
            <a:endParaRPr lang="en-US" sz="1400">
              <a:solidFill>
                <a:srgbClr val="000000"/>
              </a:solidFill>
              <a:latin typeface="Lato"/>
              <a:ea typeface="Lato"/>
              <a:cs typeface="Lato"/>
            </a:endParaRPr>
          </a:p>
          <a:p>
            <a:pPr>
              <a:defRPr/>
            </a:pPr>
            <a:r>
              <a:rPr lang="en-US" sz="1200">
                <a:solidFill>
                  <a:srgbClr val="000000"/>
                </a:solidFill>
                <a:latin typeface="Lato"/>
                <a:ea typeface="Lato"/>
                <a:cs typeface="Lato"/>
              </a:rPr>
              <a:t>George</a:t>
            </a:r>
          </a:p>
          <a:p>
            <a:pPr>
              <a:defRPr/>
            </a:pPr>
            <a:r>
              <a:rPr lang="en-US" sz="1200">
                <a:solidFill>
                  <a:srgbClr val="000000"/>
                </a:solidFill>
                <a:latin typeface="Lato"/>
                <a:ea typeface="Lato"/>
                <a:cs typeface="Lato"/>
              </a:rPr>
              <a:t>Johannesburg </a:t>
            </a:r>
          </a:p>
          <a:p>
            <a:pPr>
              <a:defRPr/>
            </a:pPr>
            <a:endParaRPr lang="en-US" sz="1200">
              <a:solidFill>
                <a:srgbClr val="000000"/>
              </a:solidFill>
              <a:latin typeface="Lato"/>
              <a:ea typeface="Lato"/>
              <a:cs typeface="Lato"/>
            </a:endParaRPr>
          </a:p>
          <a:p>
            <a:pPr>
              <a:defRPr/>
            </a:pPr>
            <a:r>
              <a:rPr lang="en-US" sz="1400" b="1">
                <a:solidFill>
                  <a:srgbClr val="014DA2"/>
                </a:solidFill>
                <a:latin typeface="Lato"/>
                <a:ea typeface="Lato"/>
                <a:cs typeface="Lato"/>
              </a:rPr>
              <a:t>TUNISIA</a:t>
            </a:r>
            <a:endParaRPr lang="en-US" sz="1400">
              <a:solidFill>
                <a:srgbClr val="000000"/>
              </a:solidFill>
              <a:latin typeface="Lato"/>
              <a:ea typeface="Lato"/>
              <a:cs typeface="Lato"/>
            </a:endParaRPr>
          </a:p>
          <a:p>
            <a:pPr>
              <a:defRPr/>
            </a:pPr>
            <a:r>
              <a:rPr lang="en-US" sz="1200">
                <a:latin typeface="Lato"/>
                <a:ea typeface="Lato"/>
                <a:cs typeface="Lato"/>
              </a:rPr>
              <a:t>Tunis</a:t>
            </a:r>
          </a:p>
          <a:p>
            <a:pPr>
              <a:defRPr/>
            </a:pPr>
            <a:endParaRPr lang="en-US" sz="1200">
              <a:latin typeface="Lato"/>
              <a:ea typeface="Lato"/>
              <a:cs typeface="Lato"/>
            </a:endParaRPr>
          </a:p>
          <a:p>
            <a:pPr>
              <a:defRPr/>
            </a:pPr>
            <a:r>
              <a:rPr lang="en-US" sz="1400" b="1">
                <a:solidFill>
                  <a:srgbClr val="014DA2"/>
                </a:solidFill>
                <a:latin typeface="Lato"/>
                <a:ea typeface="Lato"/>
                <a:cs typeface="Lato"/>
              </a:rPr>
              <a:t>UGANDA</a:t>
            </a:r>
            <a:endParaRPr lang="en-US" sz="1400">
              <a:solidFill>
                <a:srgbClr val="000000"/>
              </a:solidFill>
              <a:latin typeface="Lato"/>
              <a:ea typeface="Lato"/>
              <a:cs typeface="Lato"/>
            </a:endParaRPr>
          </a:p>
          <a:p>
            <a:pPr>
              <a:defRPr/>
            </a:pPr>
            <a:r>
              <a:rPr lang="en-US" sz="1200" err="1">
                <a:latin typeface="Lato"/>
                <a:ea typeface="Lato"/>
                <a:cs typeface="Lato"/>
              </a:rPr>
              <a:t>Kabale</a:t>
            </a:r>
            <a:endParaRPr lang="en-US" sz="1200">
              <a:latin typeface="Lato"/>
              <a:ea typeface="Lato"/>
              <a:cs typeface="Lato"/>
            </a:endParaRPr>
          </a:p>
          <a:p>
            <a:pPr>
              <a:defRPr/>
            </a:pPr>
            <a:endParaRPr lang="en-US" sz="1200">
              <a:solidFill>
                <a:srgbClr val="000000"/>
              </a:solidFill>
              <a:latin typeface="Lato"/>
              <a:ea typeface="Lato"/>
              <a:cs typeface="Lato"/>
            </a:endParaRPr>
          </a:p>
          <a:p>
            <a:pPr marL="0" marR="0" lvl="0" indent="0" algn="l" defTabSz="457200">
              <a:lnSpc>
                <a:spcPct val="100000"/>
              </a:lnSpc>
              <a:spcBef>
                <a:spcPts val="0"/>
              </a:spcBef>
              <a:spcAft>
                <a:spcPts val="0"/>
              </a:spcAft>
              <a:buNone/>
              <a:tabLst/>
              <a:defRPr/>
            </a:pPr>
            <a:r>
              <a:rPr kumimoji="0" lang="en-US" sz="1400" b="1" i="0" u="none" strike="noStrike" kern="1200" cap="none" spc="0" normalizeH="0" baseline="0" noProof="0">
                <a:ln>
                  <a:noFill/>
                </a:ln>
                <a:solidFill>
                  <a:srgbClr val="014DA2"/>
                </a:solidFill>
                <a:effectLst/>
                <a:uLnTx/>
                <a:uFillTx/>
                <a:latin typeface="Lato"/>
                <a:ea typeface="Lato"/>
                <a:cs typeface="Lato"/>
              </a:rPr>
              <a:t>ZAMBIA</a:t>
            </a:r>
            <a:endParaRPr lang="en-US">
              <a:latin typeface="Lato"/>
              <a:ea typeface="Lato"/>
              <a:cs typeface="Lato"/>
            </a:endParaRP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err="1">
                <a:ln>
                  <a:noFill/>
                </a:ln>
                <a:solidFill>
                  <a:prstClr val="black"/>
                </a:solidFill>
                <a:effectLst/>
                <a:uLnTx/>
                <a:uFillTx/>
                <a:latin typeface="Lato"/>
                <a:ea typeface="Lato"/>
                <a:cs typeface="Lato"/>
              </a:rPr>
              <a:t>Lusaca</a:t>
            </a:r>
            <a:endParaRPr lang="en-US" sz="1200" b="0" i="0" u="none" strike="noStrike" kern="1200" cap="none" spc="0" normalizeH="0" baseline="0" noProof="0">
              <a:ln>
                <a:noFill/>
              </a:ln>
              <a:solidFill>
                <a:prstClr val="black"/>
              </a:solidFill>
              <a:effectLst/>
              <a:uLnTx/>
              <a:uFillTx/>
              <a:latin typeface="Lato"/>
              <a:ea typeface="Lato"/>
              <a:cs typeface="Lato"/>
            </a:endParaRPr>
          </a:p>
        </p:txBody>
      </p:sp>
      <p:sp>
        <p:nvSpPr>
          <p:cNvPr id="8" name="Rounded Rectangle 8">
            <a:extLst>
              <a:ext uri="{FF2B5EF4-FFF2-40B4-BE49-F238E27FC236}">
                <a16:creationId xmlns:a16="http://schemas.microsoft.com/office/drawing/2014/main" id="{33E65EA7-873E-C9C2-3112-047FCA691A2B}"/>
              </a:ext>
            </a:extLst>
          </p:cNvPr>
          <p:cNvSpPr/>
          <p:nvPr/>
        </p:nvSpPr>
        <p:spPr>
          <a:xfrm>
            <a:off x="649711" y="2360898"/>
            <a:ext cx="6606625" cy="452083"/>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highlight>
                <a:srgbClr val="014DA2"/>
              </a:highligh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5F9FFB-ADE9-6ABA-0EBC-6075203FB2FC}"/>
              </a:ext>
            </a:extLst>
          </p:cNvPr>
          <p:cNvSpPr txBox="1"/>
          <p:nvPr/>
        </p:nvSpPr>
        <p:spPr>
          <a:xfrm>
            <a:off x="1086299" y="2413505"/>
            <a:ext cx="5781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PARTICIPATING COUNTRIES &amp; CITIES </a:t>
            </a: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49E2BA3B-F728-4CAF-AF9F-677605130D03}"/>
              </a:ext>
            </a:extLst>
          </p:cNvPr>
          <p:cNvSpPr txBox="1"/>
          <p:nvPr/>
        </p:nvSpPr>
        <p:spPr>
          <a:xfrm>
            <a:off x="598912" y="3121428"/>
            <a:ext cx="42377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rPr>
              <a:t>AFRICA</a:t>
            </a:r>
            <a:endParaRPr kumimoji="0" lang="en-US" sz="16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38328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background with blue lines and dots&#10;&#10;Description automatically generated">
            <a:extLst>
              <a:ext uri="{FF2B5EF4-FFF2-40B4-BE49-F238E27FC236}">
                <a16:creationId xmlns:a16="http://schemas.microsoft.com/office/drawing/2014/main" id="{69126FCD-732A-932C-3B1A-C6DB27DAE8F2}"/>
              </a:ext>
            </a:extLst>
          </p:cNvPr>
          <p:cNvPicPr>
            <a:picLocks noChangeAspect="1"/>
          </p:cNvPicPr>
          <p:nvPr/>
        </p:nvPicPr>
        <p:blipFill rotWithShape="1">
          <a:blip r:embed="rId2"/>
          <a:srcRect l="14201" r="7850" b="12856"/>
          <a:stretch/>
        </p:blipFill>
        <p:spPr>
          <a:xfrm>
            <a:off x="83819" y="3216849"/>
            <a:ext cx="7292341" cy="6655814"/>
          </a:xfrm>
          <a:prstGeom prst="rect">
            <a:avLst/>
          </a:prstGeom>
        </p:spPr>
      </p:pic>
      <p:sp>
        <p:nvSpPr>
          <p:cNvPr id="4" name="TextBox 3">
            <a:extLst>
              <a:ext uri="{FF2B5EF4-FFF2-40B4-BE49-F238E27FC236}">
                <a16:creationId xmlns:a16="http://schemas.microsoft.com/office/drawing/2014/main" id="{7C534C67-B5E2-3D78-F6B9-8E3C9318CECD}"/>
              </a:ext>
            </a:extLst>
          </p:cNvPr>
          <p:cNvSpPr txBox="1"/>
          <p:nvPr/>
        </p:nvSpPr>
        <p:spPr>
          <a:xfrm>
            <a:off x="598912" y="3628039"/>
            <a:ext cx="1808623" cy="6001643"/>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2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BANGLADESH</a:t>
            </a:r>
          </a:p>
          <a:p>
            <a:r>
              <a:rPr lang="en-US" sz="1200">
                <a:latin typeface="Lato" panose="020F0502020204030203" pitchFamily="34" charset="0"/>
              </a:rPr>
              <a:t>Chattogram</a:t>
            </a:r>
            <a:br>
              <a:rPr lang="en-US" sz="1200">
                <a:latin typeface="Lato" panose="020F0502020204030203" pitchFamily="34" charset="0"/>
              </a:rPr>
            </a:br>
            <a:r>
              <a:rPr lang="en-US" sz="1200">
                <a:latin typeface="Lato" panose="020F0502020204030203" pitchFamily="34" charset="0"/>
              </a:rPr>
              <a:t>Dhaka North</a:t>
            </a:r>
            <a:br>
              <a:rPr lang="en-US" sz="1200">
                <a:latin typeface="Lato" panose="020F0502020204030203" pitchFamily="34" charset="0"/>
              </a:rPr>
            </a:br>
            <a:r>
              <a:rPr lang="en-US" sz="1200">
                <a:latin typeface="Lato" panose="020F0502020204030203" pitchFamily="34" charset="0"/>
              </a:rPr>
              <a:t>Dhaka South</a:t>
            </a:r>
            <a:br>
              <a:rPr lang="en-US" sz="1200">
                <a:latin typeface="Lato" panose="020F0502020204030203" pitchFamily="34" charset="0"/>
              </a:rPr>
            </a:br>
            <a:r>
              <a:rPr lang="en-US" sz="1200">
                <a:latin typeface="Lato" panose="020F0502020204030203" pitchFamily="34" charset="0"/>
              </a:rPr>
              <a:t>Sylhet</a:t>
            </a:r>
          </a:p>
          <a:p>
            <a:endParaRPr lang="en-US" sz="1200">
              <a:latin typeface="Lato" panose="020F0502020204030203" pitchFamily="34" charset="0"/>
            </a:endParaRPr>
          </a:p>
          <a:p>
            <a:r>
              <a:rPr lang="en-US" sz="1200" b="1">
                <a:solidFill>
                  <a:srgbClr val="014DA2"/>
                </a:solidFill>
                <a:latin typeface="Lato" panose="020F0502020204030203" pitchFamily="34" charset="0"/>
              </a:rPr>
              <a:t>CHINA</a:t>
            </a:r>
            <a:br>
              <a:rPr lang="en-US" sz="1200">
                <a:latin typeface="Lato" panose="020F0502020204030203" pitchFamily="34" charset="0"/>
              </a:rPr>
            </a:br>
            <a:r>
              <a:rPr lang="en-US" sz="1200">
                <a:latin typeface="Lato" panose="020F0502020204030203" pitchFamily="34" charset="0"/>
              </a:rPr>
              <a:t>Beijing</a:t>
            </a:r>
            <a:br>
              <a:rPr lang="en-US" sz="1200">
                <a:latin typeface="Lato" panose="020F0502020204030203" pitchFamily="34" charset="0"/>
              </a:rPr>
            </a:br>
            <a:r>
              <a:rPr lang="en-US" sz="1200">
                <a:latin typeface="Lato" panose="020F0502020204030203" pitchFamily="34" charset="0"/>
              </a:rPr>
              <a:t>Guizhou Province</a:t>
            </a:r>
            <a:br>
              <a:rPr lang="en-US" sz="1200">
                <a:latin typeface="Lato" panose="020F0502020204030203" pitchFamily="34" charset="0"/>
              </a:rPr>
            </a:br>
            <a:r>
              <a:rPr lang="en-US" sz="1200">
                <a:latin typeface="Lato" panose="020F0502020204030203" pitchFamily="34" charset="0"/>
              </a:rPr>
              <a:t>Hebei Province</a:t>
            </a:r>
            <a:br>
              <a:rPr lang="en-US" sz="1200">
                <a:latin typeface="Lato" panose="020F0502020204030203" pitchFamily="34" charset="0"/>
              </a:rPr>
            </a:br>
            <a:r>
              <a:rPr lang="en-US" sz="1200">
                <a:latin typeface="Lato" panose="020F0502020204030203" pitchFamily="34" charset="0"/>
              </a:rPr>
              <a:t>Sichuan Province</a:t>
            </a:r>
            <a:br>
              <a:rPr lang="en-US" sz="1200">
                <a:latin typeface="Lato" panose="020F0502020204030203" pitchFamily="34" charset="0"/>
              </a:rPr>
            </a:br>
            <a:r>
              <a:rPr lang="en-US" sz="1200">
                <a:latin typeface="Lato" panose="020F0502020204030203" pitchFamily="34" charset="0"/>
              </a:rPr>
              <a:t>Zhejiang Province</a:t>
            </a:r>
          </a:p>
          <a:p>
            <a:endParaRPr lang="en-US" sz="1200">
              <a:latin typeface="Lato" panose="020F0502020204030203" pitchFamily="34" charset="0"/>
            </a:endParaRPr>
          </a:p>
          <a:p>
            <a:r>
              <a:rPr lang="en-US" sz="1200" b="1">
                <a:solidFill>
                  <a:srgbClr val="014DA2"/>
                </a:solidFill>
                <a:latin typeface="Lato" panose="020F0502020204030203" pitchFamily="34" charset="0"/>
              </a:rPr>
              <a:t>INDIA</a:t>
            </a:r>
            <a:br>
              <a:rPr lang="en-US" sz="1200">
                <a:latin typeface="Lato" panose="020F0502020204030203" pitchFamily="34" charset="0"/>
              </a:rPr>
            </a:br>
            <a:r>
              <a:rPr lang="en-US" sz="1200" err="1">
                <a:latin typeface="Lato" panose="020F0502020204030203" pitchFamily="34" charset="0"/>
              </a:rPr>
              <a:t>Bhubnaeswar</a:t>
            </a:r>
            <a:br>
              <a:rPr lang="en-US" sz="1200">
                <a:latin typeface="Lato" panose="020F0502020204030203" pitchFamily="34" charset="0"/>
              </a:rPr>
            </a:br>
            <a:r>
              <a:rPr lang="en-US" sz="1200">
                <a:latin typeface="Lato" panose="020F0502020204030203" pitchFamily="34" charset="0"/>
              </a:rPr>
              <a:t>Coimbatore</a:t>
            </a:r>
            <a:br>
              <a:rPr lang="en-US" sz="1200">
                <a:latin typeface="Lato" panose="020F0502020204030203" pitchFamily="34" charset="0"/>
              </a:rPr>
            </a:br>
            <a:r>
              <a:rPr lang="en-US" sz="1200">
                <a:latin typeface="Lato" panose="020F0502020204030203" pitchFamily="34" charset="0"/>
              </a:rPr>
              <a:t>Delhi</a:t>
            </a:r>
            <a:br>
              <a:rPr lang="en-US" sz="1200">
                <a:latin typeface="Lato" panose="020F0502020204030203" pitchFamily="34" charset="0"/>
              </a:rPr>
            </a:br>
            <a:r>
              <a:rPr lang="en-US" sz="1200">
                <a:latin typeface="Lato" panose="020F0502020204030203" pitchFamily="34" charset="0"/>
              </a:rPr>
              <a:t>Faridabad</a:t>
            </a:r>
            <a:br>
              <a:rPr lang="en-US" sz="1200">
                <a:latin typeface="Lato" panose="020F0502020204030203" pitchFamily="34" charset="0"/>
              </a:rPr>
            </a:br>
            <a:r>
              <a:rPr lang="en-US" sz="1200">
                <a:latin typeface="Lato" panose="020F0502020204030203" pitchFamily="34" charset="0"/>
              </a:rPr>
              <a:t>Gorakhpur</a:t>
            </a:r>
            <a:br>
              <a:rPr lang="en-US" sz="1200">
                <a:latin typeface="Lato" panose="020F0502020204030203" pitchFamily="34" charset="0"/>
              </a:rPr>
            </a:br>
            <a:r>
              <a:rPr lang="en-US" sz="1200">
                <a:latin typeface="Lato" panose="020F0502020204030203" pitchFamily="34" charset="0"/>
              </a:rPr>
              <a:t>Hyderabad</a:t>
            </a:r>
            <a:br>
              <a:rPr lang="en-US" sz="1200">
                <a:latin typeface="Lato" panose="020F0502020204030203" pitchFamily="34" charset="0"/>
              </a:rPr>
            </a:br>
            <a:r>
              <a:rPr lang="en-US" sz="1200">
                <a:latin typeface="Lato" panose="020F0502020204030203" pitchFamily="34" charset="0"/>
              </a:rPr>
              <a:t>Jaipur</a:t>
            </a:r>
            <a:br>
              <a:rPr lang="en-US" sz="1200">
                <a:latin typeface="Lato" panose="020F0502020204030203" pitchFamily="34" charset="0"/>
              </a:rPr>
            </a:br>
            <a:r>
              <a:rPr lang="en-US" sz="1200">
                <a:latin typeface="Lato" panose="020F0502020204030203" pitchFamily="34" charset="0"/>
              </a:rPr>
              <a:t>Kolkata</a:t>
            </a:r>
            <a:br>
              <a:rPr lang="en-US" sz="1200">
                <a:latin typeface="Lato" panose="020F0502020204030203" pitchFamily="34" charset="0"/>
              </a:rPr>
            </a:br>
            <a:r>
              <a:rPr lang="en-US" sz="1200" err="1">
                <a:latin typeface="Lato" panose="020F0502020204030203" pitchFamily="34" charset="0"/>
              </a:rPr>
              <a:t>Mangaluru</a:t>
            </a:r>
            <a:br>
              <a:rPr lang="en-US" sz="1200">
                <a:latin typeface="Lato" panose="020F0502020204030203" pitchFamily="34" charset="0"/>
              </a:rPr>
            </a:br>
            <a:r>
              <a:rPr lang="en-US" sz="1200">
                <a:latin typeface="Lato" panose="020F0502020204030203" pitchFamily="34" charset="0"/>
              </a:rPr>
              <a:t>Mumbai</a:t>
            </a:r>
            <a:br>
              <a:rPr lang="en-US" sz="1200">
                <a:latin typeface="Lato" panose="020F0502020204030203" pitchFamily="34" charset="0"/>
              </a:rPr>
            </a:br>
            <a:r>
              <a:rPr lang="en-US" sz="1200">
                <a:latin typeface="Lato" panose="020F0502020204030203" pitchFamily="34" charset="0"/>
              </a:rPr>
              <a:t>Nagpur</a:t>
            </a:r>
            <a:br>
              <a:rPr lang="en-US" sz="1200">
                <a:latin typeface="Lato" panose="020F0502020204030203" pitchFamily="34" charset="0"/>
              </a:rPr>
            </a:br>
            <a:r>
              <a:rPr lang="en-US" sz="1200">
                <a:latin typeface="Lato" panose="020F0502020204030203" pitchFamily="34" charset="0"/>
              </a:rPr>
              <a:t>New Delhi</a:t>
            </a:r>
            <a:br>
              <a:rPr lang="en-US" sz="1200">
                <a:latin typeface="Lato" panose="020F0502020204030203" pitchFamily="34" charset="0"/>
              </a:rPr>
            </a:br>
            <a:r>
              <a:rPr lang="en-US" sz="1200">
                <a:latin typeface="Lato" panose="020F0502020204030203" pitchFamily="34" charset="0"/>
              </a:rPr>
              <a:t>Patna</a:t>
            </a:r>
            <a:br>
              <a:rPr lang="en-US" sz="1200">
                <a:latin typeface="Lato" panose="020F0502020204030203" pitchFamily="34" charset="0"/>
              </a:rPr>
            </a:br>
            <a:r>
              <a:rPr lang="en-US" sz="1200">
                <a:latin typeface="Lato" panose="020F0502020204030203" pitchFamily="34" charset="0"/>
              </a:rPr>
              <a:t>Pune</a:t>
            </a:r>
            <a:br>
              <a:rPr lang="en-US" sz="1200">
                <a:latin typeface="Lato" panose="020F0502020204030203" pitchFamily="34" charset="0"/>
              </a:rPr>
            </a:br>
            <a:r>
              <a:rPr lang="en-US" sz="1200">
                <a:latin typeface="Lato" panose="020F0502020204030203" pitchFamily="34" charset="0"/>
              </a:rPr>
              <a:t>Rajkot</a:t>
            </a:r>
            <a:br>
              <a:rPr lang="en-US" sz="1200">
                <a:latin typeface="Lato" panose="020F0502020204030203" pitchFamily="34" charset="0"/>
              </a:rPr>
            </a:br>
            <a:r>
              <a:rPr lang="en-US" sz="1200">
                <a:latin typeface="Lato" panose="020F0502020204030203" pitchFamily="34" charset="0"/>
              </a:rPr>
              <a:t>Varanasi</a:t>
            </a:r>
          </a:p>
          <a:p>
            <a:endParaRPr lang="en-US" sz="1200">
              <a:latin typeface="Lato" panose="020F0502020204030203"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endParaRPr lang="en-US" sz="1200">
              <a:solidFill>
                <a:prstClr val="black"/>
              </a:solidFill>
              <a:latin typeface="Lato" panose="020F0502020204030203" pitchFamily="34" charset="0"/>
              <a:ea typeface="Lato"/>
              <a:cs typeface="Lato"/>
            </a:endParaRPr>
          </a:p>
        </p:txBody>
      </p:sp>
      <p:sp>
        <p:nvSpPr>
          <p:cNvPr id="5" name="TextBox 4">
            <a:extLst>
              <a:ext uri="{FF2B5EF4-FFF2-40B4-BE49-F238E27FC236}">
                <a16:creationId xmlns:a16="http://schemas.microsoft.com/office/drawing/2014/main" id="{B8A4BC3E-B271-C283-EF90-D7D5DB4E489D}"/>
              </a:ext>
            </a:extLst>
          </p:cNvPr>
          <p:cNvSpPr txBox="1"/>
          <p:nvPr/>
        </p:nvSpPr>
        <p:spPr>
          <a:xfrm>
            <a:off x="2828404" y="3637097"/>
            <a:ext cx="2501090" cy="5447645"/>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2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INDONESIA</a:t>
            </a:r>
          </a:p>
          <a:p>
            <a:r>
              <a:rPr lang="en-US" sz="1200">
                <a:latin typeface="Lato" panose="020F0502020204030203" pitchFamily="34" charset="0"/>
              </a:rPr>
              <a:t>Bali</a:t>
            </a:r>
            <a:br>
              <a:rPr lang="en-US" sz="1200">
                <a:latin typeface="Lato" panose="020F0502020204030203" pitchFamily="34" charset="0"/>
              </a:rPr>
            </a:br>
            <a:r>
              <a:rPr lang="en-US" sz="1200">
                <a:latin typeface="Lato" panose="020F0502020204030203" pitchFamily="34" charset="0"/>
              </a:rPr>
              <a:t>Banda Aceh</a:t>
            </a:r>
            <a:br>
              <a:rPr lang="en-US" sz="1200">
                <a:latin typeface="Lato" panose="020F0502020204030203" pitchFamily="34" charset="0"/>
              </a:rPr>
            </a:br>
            <a:r>
              <a:rPr lang="en-US" sz="1200">
                <a:latin typeface="Lato" panose="020F0502020204030203" pitchFamily="34" charset="0"/>
              </a:rPr>
              <a:t>Bandar Lampung</a:t>
            </a:r>
            <a:br>
              <a:rPr lang="en-US" sz="1200">
                <a:latin typeface="Lato" panose="020F0502020204030203" pitchFamily="34" charset="0"/>
              </a:rPr>
            </a:br>
            <a:r>
              <a:rPr lang="en-US" sz="1200">
                <a:latin typeface="Lato" panose="020F0502020204030203" pitchFamily="34" charset="0"/>
              </a:rPr>
              <a:t>Bandung</a:t>
            </a:r>
            <a:br>
              <a:rPr lang="en-US" sz="1200">
                <a:latin typeface="Lato" panose="020F0502020204030203" pitchFamily="34" charset="0"/>
              </a:rPr>
            </a:br>
            <a:r>
              <a:rPr lang="en-US" sz="1200">
                <a:latin typeface="Lato" panose="020F0502020204030203" pitchFamily="34" charset="0"/>
              </a:rPr>
              <a:t>Denpasar</a:t>
            </a:r>
            <a:br>
              <a:rPr lang="en-US" sz="1200">
                <a:latin typeface="Lato" panose="020F0502020204030203" pitchFamily="34" charset="0"/>
              </a:rPr>
            </a:br>
            <a:r>
              <a:rPr lang="en-US" sz="1200">
                <a:latin typeface="Lato" panose="020F0502020204030203" pitchFamily="34" charset="0"/>
              </a:rPr>
              <a:t>Jakarta</a:t>
            </a:r>
            <a:br>
              <a:rPr lang="en-US" sz="1200">
                <a:latin typeface="Lato" panose="020F0502020204030203" pitchFamily="34" charset="0"/>
              </a:rPr>
            </a:br>
            <a:r>
              <a:rPr lang="en-US" sz="1200">
                <a:latin typeface="Lato" panose="020F0502020204030203" pitchFamily="34" charset="0"/>
              </a:rPr>
              <a:t>Jambi</a:t>
            </a:r>
            <a:br>
              <a:rPr lang="en-US" sz="1200">
                <a:latin typeface="Lato" panose="020F0502020204030203" pitchFamily="34" charset="0"/>
              </a:rPr>
            </a:br>
            <a:r>
              <a:rPr lang="en-US" sz="1200">
                <a:latin typeface="Lato" panose="020F0502020204030203" pitchFamily="34" charset="0"/>
              </a:rPr>
              <a:t>Makassar</a:t>
            </a:r>
            <a:br>
              <a:rPr lang="en-US" sz="1200">
                <a:latin typeface="Lato" panose="020F0502020204030203" pitchFamily="34" charset="0"/>
              </a:rPr>
            </a:br>
            <a:r>
              <a:rPr lang="en-US" sz="1200">
                <a:latin typeface="Lato" panose="020F0502020204030203" pitchFamily="34" charset="0"/>
              </a:rPr>
              <a:t>Malang</a:t>
            </a:r>
            <a:br>
              <a:rPr lang="en-US" sz="1200">
                <a:latin typeface="Lato" panose="020F0502020204030203" pitchFamily="34" charset="0"/>
              </a:rPr>
            </a:br>
            <a:r>
              <a:rPr lang="en-US" sz="1200">
                <a:latin typeface="Lato" panose="020F0502020204030203" pitchFamily="34" charset="0"/>
              </a:rPr>
              <a:t>Manado</a:t>
            </a:r>
            <a:br>
              <a:rPr lang="en-US" sz="1200">
                <a:latin typeface="Lato" panose="020F0502020204030203" pitchFamily="34" charset="0"/>
              </a:rPr>
            </a:br>
            <a:r>
              <a:rPr lang="en-US" sz="1200">
                <a:latin typeface="Lato" panose="020F0502020204030203" pitchFamily="34" charset="0"/>
              </a:rPr>
              <a:t>Medan</a:t>
            </a:r>
            <a:br>
              <a:rPr lang="en-US" sz="1200">
                <a:latin typeface="Lato" panose="020F0502020204030203" pitchFamily="34" charset="0"/>
              </a:rPr>
            </a:br>
            <a:r>
              <a:rPr lang="en-US" sz="1200">
                <a:latin typeface="Lato" panose="020F0502020204030203" pitchFamily="34" charset="0"/>
              </a:rPr>
              <a:t>Padang</a:t>
            </a:r>
            <a:br>
              <a:rPr lang="en-US" sz="1200">
                <a:latin typeface="Lato" panose="020F0502020204030203" pitchFamily="34" charset="0"/>
              </a:rPr>
            </a:br>
            <a:r>
              <a:rPr lang="en-US" sz="1200">
                <a:latin typeface="Lato" panose="020F0502020204030203" pitchFamily="34" charset="0"/>
              </a:rPr>
              <a:t>Palembang</a:t>
            </a:r>
            <a:br>
              <a:rPr lang="en-US" sz="1200">
                <a:latin typeface="Lato" panose="020F0502020204030203" pitchFamily="34" charset="0"/>
              </a:rPr>
            </a:br>
            <a:r>
              <a:rPr lang="en-US" sz="1200" err="1">
                <a:latin typeface="Lato" panose="020F0502020204030203" pitchFamily="34" charset="0"/>
              </a:rPr>
              <a:t>Pekanbaru</a:t>
            </a:r>
            <a:br>
              <a:rPr lang="en-US" sz="1200">
                <a:latin typeface="Lato" panose="020F0502020204030203" pitchFamily="34" charset="0"/>
              </a:rPr>
            </a:br>
            <a:r>
              <a:rPr lang="en-US" sz="1200" err="1">
                <a:latin typeface="Lato" panose="020F0502020204030203" pitchFamily="34" charset="0"/>
              </a:rPr>
              <a:t>Purwokerto</a:t>
            </a:r>
            <a:br>
              <a:rPr lang="en-US" sz="1200">
                <a:latin typeface="Lato" panose="020F0502020204030203" pitchFamily="34" charset="0"/>
              </a:rPr>
            </a:br>
            <a:r>
              <a:rPr lang="en-US" sz="1200">
                <a:latin typeface="Lato" panose="020F0502020204030203" pitchFamily="34" charset="0"/>
              </a:rPr>
              <a:t>Semarang</a:t>
            </a:r>
            <a:br>
              <a:rPr lang="en-US" sz="1200">
                <a:latin typeface="Lato" panose="020F0502020204030203" pitchFamily="34" charset="0"/>
              </a:rPr>
            </a:br>
            <a:r>
              <a:rPr lang="en-US" sz="1200">
                <a:latin typeface="Lato" panose="020F0502020204030203" pitchFamily="34" charset="0"/>
              </a:rPr>
              <a:t>Surabaya</a:t>
            </a:r>
            <a:br>
              <a:rPr lang="en-US" sz="1200">
                <a:latin typeface="Lato" panose="020F0502020204030203" pitchFamily="34" charset="0"/>
              </a:rPr>
            </a:br>
            <a:r>
              <a:rPr lang="en-US" sz="1200">
                <a:latin typeface="Lato" panose="020F0502020204030203" pitchFamily="34" charset="0"/>
              </a:rPr>
              <a:t>Surakarta</a:t>
            </a:r>
            <a:br>
              <a:rPr lang="en-US" sz="1200">
                <a:latin typeface="Lato" panose="020F0502020204030203" pitchFamily="34" charset="0"/>
              </a:rPr>
            </a:br>
            <a:r>
              <a:rPr lang="en-US" sz="1200">
                <a:latin typeface="Lato" panose="020F0502020204030203" pitchFamily="34" charset="0"/>
              </a:rPr>
              <a:t>Yogyakarta</a:t>
            </a:r>
          </a:p>
          <a:p>
            <a:endParaRPr lang="en-US" sz="1200">
              <a:latin typeface="Lato" panose="020F0502020204030203" pitchFamily="34" charset="0"/>
            </a:endParaRPr>
          </a:p>
          <a:p>
            <a:r>
              <a:rPr lang="en-US" sz="1200" b="1">
                <a:solidFill>
                  <a:srgbClr val="014DA2"/>
                </a:solidFill>
                <a:latin typeface="Lato" panose="020F0502020204030203" pitchFamily="34" charset="0"/>
              </a:rPr>
              <a:t>IRAN</a:t>
            </a:r>
            <a:br>
              <a:rPr lang="en-US" sz="1200">
                <a:latin typeface="Lato" panose="020F0502020204030203" pitchFamily="34" charset="0"/>
              </a:rPr>
            </a:br>
            <a:r>
              <a:rPr lang="en-US" sz="1200">
                <a:latin typeface="Lato" panose="020F0502020204030203" pitchFamily="34" charset="0"/>
              </a:rPr>
              <a:t>Tehran</a:t>
            </a:r>
          </a:p>
          <a:p>
            <a:endParaRPr lang="en-US" sz="1200">
              <a:latin typeface="Lato" panose="020F0502020204030203" pitchFamily="34" charset="0"/>
            </a:endParaRPr>
          </a:p>
          <a:p>
            <a:r>
              <a:rPr lang="en-US" sz="1200" b="1">
                <a:solidFill>
                  <a:srgbClr val="014DA2"/>
                </a:solidFill>
                <a:latin typeface="Lato" panose="020F0502020204030203" pitchFamily="34" charset="0"/>
              </a:rPr>
              <a:t>JAPAN</a:t>
            </a:r>
            <a:br>
              <a:rPr lang="en-US" sz="1200">
                <a:latin typeface="Lato" panose="020F0502020204030203" pitchFamily="34" charset="0"/>
              </a:rPr>
            </a:br>
            <a:r>
              <a:rPr lang="en-US" sz="1200" err="1">
                <a:latin typeface="Lato" panose="020F0502020204030203" pitchFamily="34" charset="0"/>
              </a:rPr>
              <a:t>Kamogawa</a:t>
            </a:r>
            <a:br>
              <a:rPr lang="en-US" sz="1200">
                <a:latin typeface="Lato" panose="020F0502020204030203" pitchFamily="34" charset="0"/>
              </a:rPr>
            </a:br>
            <a:r>
              <a:rPr lang="en-US" sz="1200">
                <a:latin typeface="Lato" panose="020F0502020204030203" pitchFamily="34" charset="0"/>
              </a:rPr>
              <a:t>Kobe</a:t>
            </a:r>
            <a:br>
              <a:rPr lang="en-US" sz="1200">
                <a:latin typeface="Lato" panose="020F0502020204030203" pitchFamily="34" charset="0"/>
              </a:rPr>
            </a:br>
            <a:r>
              <a:rPr lang="en-US" sz="1200">
                <a:latin typeface="Lato" panose="020F0502020204030203" pitchFamily="34" charset="0"/>
              </a:rPr>
              <a:t>Kumamoto</a:t>
            </a:r>
            <a:br>
              <a:rPr lang="en-US" sz="1200">
                <a:latin typeface="Lato" panose="020F0502020204030203" pitchFamily="34" charset="0"/>
              </a:rPr>
            </a:br>
            <a:r>
              <a:rPr lang="en-US" sz="1200">
                <a:latin typeface="Lato" panose="020F0502020204030203" pitchFamily="34" charset="0"/>
              </a:rPr>
              <a:t>Okazaki</a:t>
            </a:r>
          </a:p>
        </p:txBody>
      </p:sp>
      <p:sp>
        <p:nvSpPr>
          <p:cNvPr id="3" name="TextBox 2">
            <a:extLst>
              <a:ext uri="{FF2B5EF4-FFF2-40B4-BE49-F238E27FC236}">
                <a16:creationId xmlns:a16="http://schemas.microsoft.com/office/drawing/2014/main" id="{44883D25-301E-52D5-7437-ECDFED89067F}"/>
              </a:ext>
            </a:extLst>
          </p:cNvPr>
          <p:cNvSpPr txBox="1"/>
          <p:nvPr/>
        </p:nvSpPr>
        <p:spPr>
          <a:xfrm>
            <a:off x="4925204" y="3637097"/>
            <a:ext cx="2331132" cy="6001643"/>
          </a:xfrm>
          <a:prstGeom prst="rect">
            <a:avLst/>
          </a:prstGeom>
          <a:noFill/>
        </p:spPr>
        <p:txBody>
          <a:bodyPr wrap="square" lIns="91440" tIns="45720" rIns="91440" bIns="45720" rtlCol="0" anchor="t">
            <a:spAutoFit/>
          </a:bodyPr>
          <a:lstStyle/>
          <a:p>
            <a:r>
              <a:rPr lang="en-US" sz="1200" b="1" dirty="0">
                <a:solidFill>
                  <a:srgbClr val="014DA2"/>
                </a:solidFill>
                <a:latin typeface="Lato" panose="020F0502020204030203" pitchFamily="34" charset="0"/>
              </a:rPr>
              <a:t>KINGDOM OF SAUDI ARABIA</a:t>
            </a:r>
            <a:br>
              <a:rPr lang="en-US" sz="1200" dirty="0">
                <a:latin typeface="Lato" panose="020F0502020204030203" pitchFamily="34" charset="0"/>
              </a:rPr>
            </a:br>
            <a:r>
              <a:rPr lang="en-US" sz="1200" dirty="0">
                <a:latin typeface="Lato" panose="020F0502020204030203" pitchFamily="34" charset="0"/>
              </a:rPr>
              <a:t>Riyadh</a:t>
            </a: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MALAYSIA</a:t>
            </a:r>
            <a:br>
              <a:rPr lang="en-US" sz="1200" dirty="0">
                <a:latin typeface="Lato" panose="020F0502020204030203" pitchFamily="34" charset="0"/>
              </a:rPr>
            </a:br>
            <a:r>
              <a:rPr lang="en-US" sz="1200" dirty="0">
                <a:latin typeface="Lato" panose="020F0502020204030203" pitchFamily="34" charset="0"/>
              </a:rPr>
              <a:t>Kuala Lumpur</a:t>
            </a: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PHILIPPINES</a:t>
            </a:r>
            <a:br>
              <a:rPr lang="en-US" sz="1200" dirty="0">
                <a:latin typeface="Lato" panose="020F0502020204030203" pitchFamily="34" charset="0"/>
              </a:rPr>
            </a:br>
            <a:r>
              <a:rPr lang="en-US" sz="1200" dirty="0">
                <a:latin typeface="Lato" panose="020F0502020204030203" pitchFamily="34" charset="0"/>
              </a:rPr>
              <a:t>Bohol</a:t>
            </a:r>
            <a:br>
              <a:rPr lang="en-US" sz="1200" dirty="0">
                <a:latin typeface="Lato" panose="020F0502020204030203" pitchFamily="34" charset="0"/>
              </a:rPr>
            </a:br>
            <a:r>
              <a:rPr lang="en-US" sz="1200" dirty="0">
                <a:latin typeface="Lato" panose="020F0502020204030203" pitchFamily="34" charset="0"/>
              </a:rPr>
              <a:t>Davao</a:t>
            </a:r>
            <a:br>
              <a:rPr lang="en-US" sz="1200" dirty="0">
                <a:latin typeface="Lato" panose="020F0502020204030203" pitchFamily="34" charset="0"/>
              </a:rPr>
            </a:br>
            <a:r>
              <a:rPr lang="en-US" sz="1200" dirty="0">
                <a:latin typeface="Lato" panose="020F0502020204030203" pitchFamily="34" charset="0"/>
              </a:rPr>
              <a:t>Quezon City</a:t>
            </a: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SINGAPORE</a:t>
            </a:r>
            <a:br>
              <a:rPr lang="en-US" sz="1200" dirty="0">
                <a:latin typeface="Lato" panose="020F0502020204030203" pitchFamily="34" charset="0"/>
              </a:rPr>
            </a:br>
            <a:r>
              <a:rPr lang="en-US" sz="1200" dirty="0" err="1">
                <a:latin typeface="Lato" panose="020F0502020204030203" pitchFamily="34" charset="0"/>
              </a:rPr>
              <a:t>Singapore</a:t>
            </a:r>
            <a:endParaRPr lang="en-US" sz="1200" dirty="0">
              <a:latin typeface="Lato" panose="020F0502020204030203" pitchFamily="34" charset="0"/>
            </a:endParaRP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TAIWAN</a:t>
            </a:r>
            <a:br>
              <a:rPr lang="en-US" sz="1200" dirty="0">
                <a:latin typeface="Lato" panose="020F0502020204030203" pitchFamily="34" charset="0"/>
              </a:rPr>
            </a:br>
            <a:r>
              <a:rPr lang="en-US" sz="1200" dirty="0">
                <a:latin typeface="Lato" panose="020F0502020204030203" pitchFamily="34" charset="0"/>
              </a:rPr>
              <a:t>Taichung</a:t>
            </a: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THAILAND</a:t>
            </a:r>
            <a:br>
              <a:rPr lang="en-US" sz="1200" dirty="0">
                <a:latin typeface="Lato" panose="020F0502020204030203" pitchFamily="34" charset="0"/>
              </a:rPr>
            </a:br>
            <a:r>
              <a:rPr lang="en-US" sz="1200" dirty="0">
                <a:latin typeface="Lato" panose="020F0502020204030203" pitchFamily="34" charset="0"/>
              </a:rPr>
              <a:t>Bangkok</a:t>
            </a:r>
            <a:br>
              <a:rPr lang="en-US" sz="1200" dirty="0">
                <a:latin typeface="Lato" panose="020F0502020204030203" pitchFamily="34" charset="0"/>
              </a:rPr>
            </a:br>
            <a:r>
              <a:rPr lang="en-US" sz="1200" dirty="0">
                <a:latin typeface="Lato" panose="020F0502020204030203" pitchFamily="34" charset="0"/>
              </a:rPr>
              <a:t>Chiang Mai</a:t>
            </a:r>
            <a:br>
              <a:rPr lang="en-US" sz="1200" dirty="0">
                <a:latin typeface="Lato" panose="020F0502020204030203" pitchFamily="34" charset="0"/>
              </a:rPr>
            </a:br>
            <a:r>
              <a:rPr lang="en-US" sz="1200" dirty="0">
                <a:latin typeface="Lato" panose="020F0502020204030203" pitchFamily="34" charset="0"/>
              </a:rPr>
              <a:t>Khon Kaen</a:t>
            </a:r>
            <a:br>
              <a:rPr lang="en-US" sz="1200" dirty="0">
                <a:latin typeface="Lato" panose="020F0502020204030203" pitchFamily="34" charset="0"/>
              </a:rPr>
            </a:br>
            <a:r>
              <a:rPr lang="en-US" sz="1200" dirty="0">
                <a:latin typeface="Lato" panose="020F0502020204030203" pitchFamily="34" charset="0"/>
              </a:rPr>
              <a:t>Songkhla</a:t>
            </a: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UNITED ARAB EMIRATES</a:t>
            </a:r>
            <a:br>
              <a:rPr lang="en-US" sz="1200" dirty="0">
                <a:latin typeface="Lato" panose="020F0502020204030203" pitchFamily="34" charset="0"/>
              </a:rPr>
            </a:br>
            <a:r>
              <a:rPr lang="en-US" sz="1200" dirty="0">
                <a:latin typeface="Lato" panose="020F0502020204030203" pitchFamily="34" charset="0"/>
              </a:rPr>
              <a:t>Abu Dhabi</a:t>
            </a:r>
            <a:br>
              <a:rPr lang="en-US" sz="1200" dirty="0">
                <a:latin typeface="Lato" panose="020F0502020204030203" pitchFamily="34" charset="0"/>
              </a:rPr>
            </a:br>
            <a:r>
              <a:rPr lang="en-US" sz="1200" dirty="0">
                <a:latin typeface="Lato" panose="020F0502020204030203" pitchFamily="34" charset="0"/>
              </a:rPr>
              <a:t>Dubai</a:t>
            </a:r>
          </a:p>
          <a:p>
            <a:endParaRPr lang="en-US" sz="1200" b="1" dirty="0">
              <a:latin typeface="Lato" panose="020F0502020204030203" pitchFamily="34" charset="0"/>
            </a:endParaRPr>
          </a:p>
          <a:p>
            <a:r>
              <a:rPr lang="en-US" sz="1200" b="1" dirty="0">
                <a:solidFill>
                  <a:srgbClr val="014DA2"/>
                </a:solidFill>
                <a:latin typeface="Lato" panose="020F0502020204030203" pitchFamily="34" charset="0"/>
              </a:rPr>
              <a:t>VIETNAM</a:t>
            </a:r>
            <a:br>
              <a:rPr lang="en-US" sz="1200" dirty="0">
                <a:latin typeface="Lato" panose="020F0502020204030203" pitchFamily="34" charset="0"/>
              </a:rPr>
            </a:br>
            <a:r>
              <a:rPr lang="en-US" sz="1200" dirty="0">
                <a:latin typeface="Lato" panose="020F0502020204030203" pitchFamily="34" charset="0"/>
              </a:rPr>
              <a:t>Buon Ma Thuot</a:t>
            </a:r>
            <a:br>
              <a:rPr lang="en-US" sz="1200" dirty="0">
                <a:latin typeface="Lato" panose="020F0502020204030203" pitchFamily="34" charset="0"/>
              </a:rPr>
            </a:br>
            <a:r>
              <a:rPr lang="en-US" sz="1200" dirty="0">
                <a:latin typeface="Lato" panose="020F0502020204030203" pitchFamily="34" charset="0"/>
              </a:rPr>
              <a:t>Thai Nguyen</a:t>
            </a:r>
          </a:p>
          <a:p>
            <a:pPr marL="0" marR="0" lvl="0" indent="0" algn="l" defTabSz="457200" rtl="0" eaLnBrk="1" fontAlgn="t" latinLnBrk="0" hangingPunct="1">
              <a:lnSpc>
                <a:spcPct val="100000"/>
              </a:lnSpc>
              <a:spcBef>
                <a:spcPts val="0"/>
              </a:spcBef>
              <a:buClr>
                <a:srgbClr val="014DA2"/>
              </a:buClr>
              <a:buSzTx/>
              <a:buFontTx/>
              <a:buNone/>
              <a:tabLst/>
              <a:defRPr/>
            </a:pPr>
            <a:endParaRPr lang="en-US" sz="1200" dirty="0">
              <a:solidFill>
                <a:prstClr val="black"/>
              </a:solidFill>
              <a:latin typeface="Lato"/>
              <a:ea typeface="Lato"/>
              <a:cs typeface="Lato"/>
            </a:endParaRPr>
          </a:p>
        </p:txBody>
      </p:sp>
      <p:sp>
        <p:nvSpPr>
          <p:cNvPr id="10" name="TextBox 9">
            <a:extLst>
              <a:ext uri="{FF2B5EF4-FFF2-40B4-BE49-F238E27FC236}">
                <a16:creationId xmlns:a16="http://schemas.microsoft.com/office/drawing/2014/main" id="{3B5C2BF5-D718-EAD0-D417-24D4B0DF4A31}"/>
              </a:ext>
            </a:extLst>
          </p:cNvPr>
          <p:cNvSpPr txBox="1"/>
          <p:nvPr/>
        </p:nvSpPr>
        <p:spPr>
          <a:xfrm>
            <a:off x="722789" y="2385739"/>
            <a:ext cx="6256778"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Your Local Face-to-Face Meeting!</a:t>
            </a:r>
          </a:p>
        </p:txBody>
      </p:sp>
      <p:sp>
        <p:nvSpPr>
          <p:cNvPr id="11" name="Rounded Rectangle 8">
            <a:extLst>
              <a:ext uri="{FF2B5EF4-FFF2-40B4-BE49-F238E27FC236}">
                <a16:creationId xmlns:a16="http://schemas.microsoft.com/office/drawing/2014/main" id="{452ABFCF-BA62-2F87-3305-34BCA5A18348}"/>
              </a:ext>
            </a:extLst>
          </p:cNvPr>
          <p:cNvSpPr/>
          <p:nvPr/>
        </p:nvSpPr>
        <p:spPr>
          <a:xfrm>
            <a:off x="649711" y="2360898"/>
            <a:ext cx="6606625" cy="461665"/>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highlight>
                <a:srgbClr val="014DA2"/>
              </a:highligh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848A6F1-8F08-3F87-E607-FD0FB077EC68}"/>
              </a:ext>
            </a:extLst>
          </p:cNvPr>
          <p:cNvSpPr txBox="1"/>
          <p:nvPr/>
        </p:nvSpPr>
        <p:spPr>
          <a:xfrm>
            <a:off x="1086299" y="2443649"/>
            <a:ext cx="57816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PARTICIPATING COUNTRIES &amp; CITIES </a:t>
            </a: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6A9002D4-68F1-80EE-6948-BA822BD02A8C}"/>
              </a:ext>
            </a:extLst>
          </p:cNvPr>
          <p:cNvSpPr txBox="1"/>
          <p:nvPr/>
        </p:nvSpPr>
        <p:spPr>
          <a:xfrm>
            <a:off x="598912" y="3001682"/>
            <a:ext cx="618288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rPr>
              <a:t>ASIA &amp; MIDDLE EAST–GULF </a:t>
            </a:r>
            <a:endParaRPr kumimoji="0" lang="en-US" sz="16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2" name="TextBox 1">
            <a:extLst>
              <a:ext uri="{FF2B5EF4-FFF2-40B4-BE49-F238E27FC236}">
                <a16:creationId xmlns:a16="http://schemas.microsoft.com/office/drawing/2014/main" id="{2C89F36A-9F3C-798B-31CC-F4C4E2F1EA9E}"/>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6" name="TextBox 5">
            <a:extLst>
              <a:ext uri="{FF2B5EF4-FFF2-40B4-BE49-F238E27FC236}">
                <a16:creationId xmlns:a16="http://schemas.microsoft.com/office/drawing/2014/main" id="{7D8BF20F-F0BA-33B0-E0D3-66E7E20B3DBF}"/>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EAE2B436-F4EB-F88A-CB89-669CE5B7136B}"/>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255951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F2F7B-4695-0F52-A806-B99FFFFDA2BB}"/>
              </a:ext>
            </a:extLst>
          </p:cNvPr>
          <p:cNvSpPr txBox="1"/>
          <p:nvPr/>
        </p:nvSpPr>
        <p:spPr>
          <a:xfrm>
            <a:off x="396240" y="2220441"/>
            <a:ext cx="6740095" cy="7217360"/>
          </a:xfrm>
          <a:prstGeom prst="rect">
            <a:avLst/>
          </a:prstGeom>
          <a:noFill/>
        </p:spPr>
        <p:txBody>
          <a:bodyPr wrap="square" rtlCol="0">
            <a:spAutoFit/>
          </a:bodyPr>
          <a:lstStyle/>
          <a:p>
            <a:pPr algn="ctr">
              <a:spcBef>
                <a:spcPts val="300"/>
              </a:spcBef>
            </a:pPr>
            <a:r>
              <a:rPr lang="en-US" b="1">
                <a:solidFill>
                  <a:srgbClr val="0C4DA3"/>
                </a:solidFill>
                <a:effectLst/>
                <a:latin typeface="Lato" panose="020F0502020204030203" pitchFamily="34" charset="0"/>
                <a:ea typeface="Lato Black" panose="020F0502020204030203" pitchFamily="34" charset="0"/>
                <a:cs typeface="Lato Black" panose="020F0502020204030203" pitchFamily="34" charset="0"/>
              </a:rPr>
              <a:t>WELCOME MESSAGE</a:t>
            </a:r>
          </a:p>
          <a:p>
            <a:pPr>
              <a:spcBef>
                <a:spcPts val="300"/>
              </a:spcBef>
            </a:pPr>
            <a:endParaRPr lang="en-US" sz="1000">
              <a:solidFill>
                <a:srgbClr val="012247"/>
              </a:solidFill>
              <a:effectLst/>
              <a:latin typeface="Lato" panose="020F0502020204030203" pitchFamily="34" charset="0"/>
              <a:ea typeface="Lato" panose="020F0502020204030203" pitchFamily="34" charset="0"/>
              <a:cs typeface="Lato" panose="020F0502020204030203" pitchFamily="34" charset="0"/>
            </a:endParaRPr>
          </a:p>
          <a:p>
            <a:pPr algn="just">
              <a:spcBef>
                <a:spcPts val="300"/>
              </a:spcBef>
            </a:pPr>
            <a:r>
              <a:rPr lang="en-US" sz="1000" b="1">
                <a:effectLst/>
                <a:latin typeface="Lato" panose="020F0502020204030203" pitchFamily="34" charset="0"/>
                <a:ea typeface="Lato" panose="020F0502020204030203" pitchFamily="34" charset="0"/>
                <a:cs typeface="Lato" panose="020F0502020204030203" pitchFamily="34" charset="0"/>
              </a:rPr>
              <a:t>Dear Colleagues, Dear Friends</a:t>
            </a:r>
          </a:p>
          <a:p>
            <a:pPr algn="just">
              <a:spcBef>
                <a:spcPts val="600"/>
              </a:spcBef>
            </a:pPr>
            <a:r>
              <a:rPr lang="en-GB" sz="1000" b="1">
                <a:latin typeface="Lato" panose="020F0502020204030203" pitchFamily="34" charset="0"/>
              </a:rPr>
              <a:t>Welcome to the  World Day of Regional Anaesthesia and Pain Medicine – 3</a:t>
            </a:r>
            <a:r>
              <a:rPr lang="en-GB" sz="1000" b="1" baseline="30000">
                <a:latin typeface="Lato" panose="020F0502020204030203" pitchFamily="34" charset="0"/>
              </a:rPr>
              <a:t>rd</a:t>
            </a:r>
            <a:r>
              <a:rPr lang="en-GB" sz="1000" b="1">
                <a:latin typeface="Lato" panose="020F0502020204030203" pitchFamily="34" charset="0"/>
              </a:rPr>
              <a:t> Edition.</a:t>
            </a:r>
            <a:endParaRPr lang="el-GR" sz="1000" b="1">
              <a:latin typeface="Lato" panose="020F0502020204030203" pitchFamily="34" charset="0"/>
            </a:endParaRPr>
          </a:p>
          <a:p>
            <a:pPr algn="just">
              <a:spcBef>
                <a:spcPts val="300"/>
              </a:spcBef>
            </a:pPr>
            <a:r>
              <a:rPr lang="en-GB" sz="1000">
                <a:latin typeface="Lato" panose="020F0502020204030203" pitchFamily="34" charset="0"/>
              </a:rPr>
              <a:t>Our 2026 theme is practical and straightforward: Equity, Access, Relief - through Regional Anaesthesia.</a:t>
            </a:r>
            <a:endParaRPr lang="el-GR" sz="1000">
              <a:latin typeface="Lato" panose="020F0502020204030203" pitchFamily="34" charset="0"/>
            </a:endParaRPr>
          </a:p>
          <a:p>
            <a:pPr algn="just">
              <a:spcBef>
                <a:spcPts val="300"/>
              </a:spcBef>
            </a:pPr>
            <a:r>
              <a:rPr lang="en-GB" sz="1000">
                <a:latin typeface="Lato" panose="020F0502020204030203" pitchFamily="34" charset="0"/>
              </a:rPr>
              <a:t>Regional anaesthesia and Pain Medicine represent a global community. Clinicians from every continent have adopted these practices to enhance surgical safety, promote faster recovery, and ensure genuine patient comfort. In recent years, we have witnessed significant growth in this field, including the establishment of more training hubs, increased availability of ultrasound technology, improved safety protocols, and the development of clear pathways that make nerve blocks a routine part of patient care rather than an exception. Now is the time to capitalize on this momentum and secure these advancements for the future.</a:t>
            </a:r>
            <a:endParaRPr lang="el-GR" sz="1000">
              <a:latin typeface="Lato" panose="020F0502020204030203" pitchFamily="34" charset="0"/>
            </a:endParaRPr>
          </a:p>
          <a:p>
            <a:pPr algn="just">
              <a:spcBef>
                <a:spcPts val="300"/>
              </a:spcBef>
            </a:pPr>
            <a:r>
              <a:rPr lang="en-GB" sz="1000">
                <a:latin typeface="Lato" panose="020F0502020204030203" pitchFamily="34" charset="0"/>
              </a:rPr>
              <a:t>This year, our emphasis is on delivering neuraxial and peripheral techniques safely and reliably wherever care is given - from theatres and day-surgery centres to emergency departments, trauma services, maternity units and rural clinics.</a:t>
            </a:r>
            <a:endParaRPr lang="el-GR" sz="1000">
              <a:latin typeface="Lato" panose="020F0502020204030203" pitchFamily="34" charset="0"/>
            </a:endParaRPr>
          </a:p>
          <a:p>
            <a:pPr algn="ctr">
              <a:spcBef>
                <a:spcPts val="300"/>
              </a:spcBef>
            </a:pPr>
            <a:r>
              <a:rPr lang="en-GB" sz="1000" b="1">
                <a:latin typeface="Lato" panose="020F0502020204030203" pitchFamily="34" charset="0"/>
              </a:rPr>
              <a:t>Our 2026 priorities</a:t>
            </a:r>
            <a:endParaRPr lang="el-GR" sz="1000" b="1">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Equity: the benefits of Regional anaesthesia and Pain Medicine should not depend on geography, language, or resources.</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Access: practical training, supervision and essential kit—from ultrasound to robust landmark techniques—available in every setting.</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Relief: timely, procedure-specific blocks that restore comfort, dignity and function.</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Together with AFSRA, ASRA Pain Medicine, AOSRA Pain Medicine, LASRA, and national societies worldwide, we will focus on action:</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Share and scale what works: open, multilingual teaching resources; simple, safe block pathways; checklists that travel.</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Build capacity: mentorship, twinning and hands-on workshops that create local trainers and sustainable services.</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Measure what matters: consistent data on access and outcomes so we can learn, improve and advocate effectively.</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Support low-resource contexts: adaptable toolkits, essential medicines advocacy, and context-appropriate solutions—not one-size-fits-all.</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Strengthen teams: interprofessional training and human factors that make Regional anaesthesia and Pain Medicine reliable in the busy clinical environment, not just in demonstrations.</a:t>
            </a:r>
            <a:endParaRPr lang="el-GR" sz="1000">
              <a:latin typeface="Lato" panose="020F0502020204030203" pitchFamily="34" charset="0"/>
            </a:endParaRPr>
          </a:p>
          <a:p>
            <a:pPr marL="92075" indent="-92075" algn="just">
              <a:spcBef>
                <a:spcPts val="300"/>
              </a:spcBef>
              <a:buFont typeface="Arial" panose="020B0604020202020204" pitchFamily="34" charset="0"/>
              <a:buChar char="•"/>
            </a:pPr>
            <a:r>
              <a:rPr lang="en-GB" sz="1000">
                <a:latin typeface="Lato" panose="020F0502020204030203" pitchFamily="34" charset="0"/>
              </a:rPr>
              <a:t>Think long term: embed Regional anaesthesia and Pain Medicine within perioperative pathways, quality improvement, and environmentally responsible care.</a:t>
            </a:r>
            <a:endParaRPr lang="el-GR" sz="1000" b="1">
              <a:latin typeface="Lato" panose="020F0502020204030203" pitchFamily="34" charset="0"/>
            </a:endParaRPr>
          </a:p>
          <a:p>
            <a:pPr algn="ctr">
              <a:spcBef>
                <a:spcPts val="300"/>
              </a:spcBef>
            </a:pPr>
            <a:r>
              <a:rPr lang="en-GB" sz="1000" b="1">
                <a:latin typeface="Lato" panose="020F0502020204030203" pitchFamily="34" charset="0"/>
              </a:rPr>
              <a:t> How you can help</a:t>
            </a:r>
            <a:endParaRPr lang="el-GR" sz="1000" b="1">
              <a:latin typeface="Lato" panose="020F0502020204030203" pitchFamily="34" charset="0"/>
            </a:endParaRPr>
          </a:p>
          <a:p>
            <a:pPr algn="ctr">
              <a:spcBef>
                <a:spcPts val="300"/>
              </a:spcBef>
            </a:pPr>
            <a:r>
              <a:rPr lang="en-GB" sz="1000">
                <a:latin typeface="Lato" panose="020F0502020204030203" pitchFamily="34" charset="0"/>
              </a:rPr>
              <a:t> Host a hub. Teach a block. Translate a resource. Mentor a team. Share the learning. </a:t>
            </a:r>
            <a:endParaRPr lang="el-GR" sz="1000">
              <a:latin typeface="Lato" panose="020F0502020204030203" pitchFamily="34" charset="0"/>
            </a:endParaRPr>
          </a:p>
          <a:p>
            <a:pPr algn="ctr">
              <a:spcBef>
                <a:spcPts val="300"/>
              </a:spcBef>
            </a:pPr>
            <a:r>
              <a:rPr lang="en-GB" sz="1000">
                <a:latin typeface="Lato" panose="020F0502020204030203" pitchFamily="34" charset="0"/>
              </a:rPr>
              <a:t> Let this third World Day be remembered for its reach and readiness: more first-time sites delivering blocks; more clinicians confident with core techniques; more patients receiving the right block, at the right time, every time.</a:t>
            </a:r>
            <a:endParaRPr lang="el-GR" sz="1000">
              <a:latin typeface="Lato" panose="020F0502020204030203" pitchFamily="34" charset="0"/>
            </a:endParaRPr>
          </a:p>
          <a:p>
            <a:pPr algn="ctr">
              <a:spcBef>
                <a:spcPts val="300"/>
              </a:spcBef>
            </a:pPr>
            <a:r>
              <a:rPr lang="en-GB" sz="1000">
                <a:latin typeface="Lato" panose="020F0502020204030203" pitchFamily="34" charset="0"/>
              </a:rPr>
              <a:t> Thank you for your energy, generosity and commitment.</a:t>
            </a:r>
            <a:endParaRPr lang="el-GR" sz="1000">
              <a:latin typeface="Lato" panose="020F0502020204030203" pitchFamily="34" charset="0"/>
            </a:endParaRPr>
          </a:p>
          <a:p>
            <a:pPr algn="ctr">
              <a:spcBef>
                <a:spcPts val="300"/>
              </a:spcBef>
            </a:pPr>
            <a:r>
              <a:rPr lang="en-GB" sz="1000">
                <a:latin typeface="Lato" panose="020F0502020204030203" pitchFamily="34" charset="0"/>
              </a:rPr>
              <a:t> Equity. Access. Relief. With Regional Anaesthesia and Pain Medicine at the heart.</a:t>
            </a:r>
          </a:p>
          <a:p>
            <a:pPr algn="ctr">
              <a:spcBef>
                <a:spcPts val="300"/>
              </a:spcBef>
            </a:pPr>
            <a:endParaRPr lang="el-GR" sz="1000">
              <a:latin typeface="Lato" panose="020F0502020204030203" pitchFamily="34" charset="0"/>
            </a:endParaRPr>
          </a:p>
          <a:p>
            <a:pPr algn="ctr">
              <a:spcBef>
                <a:spcPts val="300"/>
              </a:spcBef>
            </a:pPr>
            <a:r>
              <a:rPr lang="en-GB" sz="1000">
                <a:latin typeface="Lato" panose="020F0502020204030203" pitchFamily="34" charset="0"/>
              </a:rPr>
              <a:t> On behalf of ESRA, our Sister Societies and organising partners</a:t>
            </a:r>
            <a:endParaRPr lang="el-GR" sz="1000">
              <a:latin typeface="Lato" panose="020F0502020204030203" pitchFamily="34" charset="0"/>
            </a:endParaRPr>
          </a:p>
          <a:p>
            <a:pPr>
              <a:spcBef>
                <a:spcPts val="300"/>
              </a:spcBef>
            </a:pPr>
            <a:endParaRPr lang="en-IL" sz="1000">
              <a:latin typeface="Lato"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1CF497B9-CB4F-13BE-514C-59EE0C0C9B7A}"/>
              </a:ext>
            </a:extLst>
          </p:cNvPr>
          <p:cNvSpPr txBox="1"/>
          <p:nvPr/>
        </p:nvSpPr>
        <p:spPr>
          <a:xfrm>
            <a:off x="579329" y="9216082"/>
            <a:ext cx="1828800" cy="400110"/>
          </a:xfrm>
          <a:prstGeom prst="rect">
            <a:avLst/>
          </a:prstGeom>
          <a:noFill/>
        </p:spPr>
        <p:txBody>
          <a:bodyPr wrap="square" rtlCol="0">
            <a:spAutoFit/>
          </a:bodyPr>
          <a:lstStyle/>
          <a:p>
            <a:pPr algn="ctr"/>
            <a:r>
              <a:rPr lang="en-US" sz="1000" b="1">
                <a:solidFill>
                  <a:srgbClr val="0C4DA3"/>
                </a:solidFill>
                <a:effectLst/>
                <a:latin typeface="Lato" panose="020F0502020204030203" pitchFamily="34" charset="0"/>
                <a:ea typeface="Lato" panose="020F0502020204030203" pitchFamily="34" charset="0"/>
                <a:cs typeface="Lato" panose="020F0502020204030203" pitchFamily="34" charset="0"/>
              </a:rPr>
              <a:t>Eleni </a:t>
            </a:r>
            <a:r>
              <a:rPr lang="en-US" sz="1000" b="1" err="1">
                <a:solidFill>
                  <a:srgbClr val="0C4DA3"/>
                </a:solidFill>
                <a:effectLst/>
                <a:latin typeface="Lato" panose="020F0502020204030203" pitchFamily="34" charset="0"/>
                <a:ea typeface="Lato" panose="020F0502020204030203" pitchFamily="34" charset="0"/>
                <a:cs typeface="Lato" panose="020F0502020204030203" pitchFamily="34" charset="0"/>
              </a:rPr>
              <a:t>Moka</a:t>
            </a:r>
            <a:r>
              <a:rPr lang="en-US" sz="1000" b="1">
                <a:solidFill>
                  <a:srgbClr val="0C4DA3"/>
                </a:solidFill>
                <a:effectLst/>
                <a:latin typeface="Lato" panose="020F0502020204030203" pitchFamily="34" charset="0"/>
                <a:ea typeface="Lato" panose="020F0502020204030203" pitchFamily="34" charset="0"/>
                <a:cs typeface="Lato" panose="020F0502020204030203" pitchFamily="34" charset="0"/>
              </a:rPr>
              <a:t> (Greece)</a:t>
            </a:r>
          </a:p>
          <a:p>
            <a:pPr algn="ctr"/>
            <a:r>
              <a:rPr lang="en-US" sz="1000">
                <a:solidFill>
                  <a:srgbClr val="0C4DA3"/>
                </a:solidFill>
                <a:effectLst/>
                <a:latin typeface="Lato Light" panose="020F0502020204030203" pitchFamily="34" charset="0"/>
                <a:ea typeface="Lato Light" panose="020F0502020204030203" pitchFamily="34" charset="0"/>
                <a:cs typeface="Lato Light" panose="020F0502020204030203" pitchFamily="34" charset="0"/>
              </a:rPr>
              <a:t>ESRA President</a:t>
            </a:r>
          </a:p>
        </p:txBody>
      </p:sp>
      <p:sp>
        <p:nvSpPr>
          <p:cNvPr id="4" name="TextBox 3">
            <a:extLst>
              <a:ext uri="{FF2B5EF4-FFF2-40B4-BE49-F238E27FC236}">
                <a16:creationId xmlns:a16="http://schemas.microsoft.com/office/drawing/2014/main" id="{D5E6230C-E726-0D90-4C56-2A393C0DD38A}"/>
              </a:ext>
            </a:extLst>
          </p:cNvPr>
          <p:cNvSpPr txBox="1"/>
          <p:nvPr/>
        </p:nvSpPr>
        <p:spPr>
          <a:xfrm>
            <a:off x="4638941" y="9216082"/>
            <a:ext cx="2497394" cy="553998"/>
          </a:xfrm>
          <a:prstGeom prst="rect">
            <a:avLst/>
          </a:prstGeom>
          <a:noFill/>
        </p:spPr>
        <p:txBody>
          <a:bodyPr wrap="square" rtlCol="0">
            <a:spAutoFit/>
          </a:bodyPr>
          <a:lstStyle/>
          <a:p>
            <a:pPr algn="ctr"/>
            <a:r>
              <a:rPr lang="en-US" sz="1000" b="1">
                <a:solidFill>
                  <a:srgbClr val="0C4DA3"/>
                </a:solidFill>
                <a:effectLst/>
                <a:latin typeface="Lato" panose="020F0502020204030203" pitchFamily="34" charset="0"/>
                <a:ea typeface="Lato" panose="020F0502020204030203" pitchFamily="34" charset="0"/>
                <a:cs typeface="Lato" panose="020F0502020204030203" pitchFamily="34" charset="0"/>
              </a:rPr>
              <a:t>Nuala Lucas (UK)</a:t>
            </a:r>
          </a:p>
          <a:p>
            <a:pPr algn="ctr"/>
            <a:r>
              <a:rPr lang="en-US" sz="1000">
                <a:solidFill>
                  <a:srgbClr val="0C4DA3"/>
                </a:solidFill>
                <a:effectLst/>
                <a:latin typeface="Lato Light" panose="020F0502020204030203" pitchFamily="34" charset="0"/>
                <a:ea typeface="Lato Light" panose="020F0502020204030203" pitchFamily="34" charset="0"/>
                <a:cs typeface="Lato Light" panose="020F0502020204030203" pitchFamily="34" charset="0"/>
              </a:rPr>
              <a:t>Chair of the Event</a:t>
            </a:r>
          </a:p>
          <a:p>
            <a:pPr algn="ctr"/>
            <a:r>
              <a:rPr lang="en-US" sz="1000">
                <a:solidFill>
                  <a:srgbClr val="0C4DA3"/>
                </a:solidFill>
                <a:effectLst/>
                <a:latin typeface="Lato Light" panose="020F0502020204030203" pitchFamily="34" charset="0"/>
                <a:ea typeface="Lato Light" panose="020F0502020204030203" pitchFamily="34" charset="0"/>
                <a:cs typeface="Lato Light" panose="020F0502020204030203" pitchFamily="34" charset="0"/>
              </a:rPr>
              <a:t>Organizing &amp; Scientific Committee</a:t>
            </a:r>
          </a:p>
        </p:txBody>
      </p:sp>
      <p:sp>
        <p:nvSpPr>
          <p:cNvPr id="5" name="TextBox 4">
            <a:extLst>
              <a:ext uri="{FF2B5EF4-FFF2-40B4-BE49-F238E27FC236}">
                <a16:creationId xmlns:a16="http://schemas.microsoft.com/office/drawing/2014/main" id="{268E467D-0CE1-AA56-BC13-2CD376179541}"/>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6" name="TextBox 5">
            <a:extLst>
              <a:ext uri="{FF2B5EF4-FFF2-40B4-BE49-F238E27FC236}">
                <a16:creationId xmlns:a16="http://schemas.microsoft.com/office/drawing/2014/main" id="{E70996D2-4559-F638-CE38-60643A36CAC1}"/>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20546F07-DD19-D92D-48DC-D37D89DFAFF2}"/>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787094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A5767C-AA6F-898B-3C9B-B4B0550AAA6A}"/>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F412F319-838F-0356-1DFF-A2F024C5A6EC}"/>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6F363420-2BE7-73E8-E7BE-0CDDA1C7807C}"/>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TextBox 4">
            <a:extLst>
              <a:ext uri="{FF2B5EF4-FFF2-40B4-BE49-F238E27FC236}">
                <a16:creationId xmlns:a16="http://schemas.microsoft.com/office/drawing/2014/main" id="{7298C28A-8439-6A0B-1494-1517AFBDD634}"/>
              </a:ext>
            </a:extLst>
          </p:cNvPr>
          <p:cNvSpPr txBox="1"/>
          <p:nvPr/>
        </p:nvSpPr>
        <p:spPr>
          <a:xfrm>
            <a:off x="4441477" y="3643642"/>
            <a:ext cx="3055624" cy="2200602"/>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spcAft>
                <a:spcPts val="600"/>
              </a:spcAft>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CANADA</a:t>
            </a:r>
            <a:endParaRPr kumimoji="0" lang="en-US" sz="14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a:spcAft>
                <a:spcPts val="600"/>
              </a:spcAft>
              <a:defRPr/>
            </a:pPr>
            <a:r>
              <a:rPr lang="en-US" sz="1200" b="1">
                <a:solidFill>
                  <a:srgbClr val="242424"/>
                </a:solidFill>
                <a:latin typeface="Lato"/>
                <a:ea typeface="Lato"/>
                <a:cs typeface="Segoe UI"/>
              </a:rPr>
              <a:t>For a Canada–Wide Webinar!!!</a:t>
            </a:r>
            <a:endParaRPr lang="en-US" sz="1200" b="1">
              <a:latin typeface="Lato"/>
              <a:ea typeface="Lato" panose="020F0502020204030203" pitchFamily="34" charset="0"/>
              <a:cs typeface="Segoe UI"/>
            </a:endParaRPr>
          </a:p>
          <a:p>
            <a:pPr>
              <a:defRPr/>
            </a:pPr>
            <a:r>
              <a:rPr lang="en-US" sz="1200" i="1">
                <a:solidFill>
                  <a:srgbClr val="242424"/>
                </a:solidFill>
                <a:latin typeface="Lato"/>
                <a:ea typeface="Lato"/>
                <a:cs typeface="Segoe UI"/>
              </a:rPr>
              <a:t>With P</a:t>
            </a:r>
            <a:r>
              <a:rPr kumimoji="0" lang="en-US" sz="1200" b="0" i="1" u="none" strike="noStrike" kern="1200" cap="none" spc="0" normalizeH="0" baseline="0" noProof="0" err="1">
                <a:ln>
                  <a:noFill/>
                </a:ln>
                <a:solidFill>
                  <a:srgbClr val="242424"/>
                </a:solidFill>
                <a:effectLst/>
                <a:uLnTx/>
                <a:uFillTx/>
                <a:latin typeface="Lato"/>
                <a:ea typeface="Lato"/>
                <a:cs typeface="Segoe UI"/>
              </a:rPr>
              <a:t>articipating</a:t>
            </a:r>
            <a:r>
              <a:rPr kumimoji="0" lang="en-US" sz="1200" b="0" i="1" u="none" strike="noStrike" kern="1200" cap="none" spc="0" normalizeH="0" baseline="0" noProof="0">
                <a:ln>
                  <a:noFill/>
                </a:ln>
                <a:solidFill>
                  <a:srgbClr val="242424"/>
                </a:solidFill>
                <a:effectLst/>
                <a:uLnTx/>
                <a:uFillTx/>
                <a:latin typeface="Lato"/>
                <a:ea typeface="Lato"/>
                <a:cs typeface="Segoe UI"/>
              </a:rPr>
              <a:t> </a:t>
            </a:r>
            <a:r>
              <a:rPr lang="en-US" sz="1200" i="1">
                <a:solidFill>
                  <a:srgbClr val="242424"/>
                </a:solidFill>
                <a:latin typeface="Lato"/>
                <a:ea typeface="Lato"/>
                <a:cs typeface="Segoe UI"/>
              </a:rPr>
              <a:t>E</a:t>
            </a:r>
            <a:r>
              <a:rPr kumimoji="0" lang="en-US" sz="1200" b="0" i="1" u="none" strike="noStrike" kern="1200" cap="none" spc="0" normalizeH="0" baseline="0" noProof="0" err="1">
                <a:ln>
                  <a:noFill/>
                </a:ln>
                <a:solidFill>
                  <a:srgbClr val="242424"/>
                </a:solidFill>
                <a:effectLst/>
                <a:uLnTx/>
                <a:uFillTx/>
                <a:latin typeface="Lato"/>
                <a:ea typeface="Lato"/>
                <a:cs typeface="Segoe UI"/>
              </a:rPr>
              <a:t>xperts</a:t>
            </a:r>
            <a:r>
              <a:rPr kumimoji="0" lang="en-US" sz="1200" b="0" i="1" u="none" strike="noStrike" kern="1200" cap="none" spc="0" normalizeH="0" baseline="0" noProof="0">
                <a:ln>
                  <a:noFill/>
                </a:ln>
                <a:solidFill>
                  <a:srgbClr val="242424"/>
                </a:solidFill>
                <a:effectLst/>
                <a:uLnTx/>
                <a:uFillTx/>
                <a:latin typeface="Lato"/>
                <a:ea typeface="Lato"/>
                <a:cs typeface="Segoe UI"/>
              </a:rPr>
              <a:t> from </a:t>
            </a:r>
            <a:r>
              <a:rPr lang="en-US" sz="1200" i="1">
                <a:solidFill>
                  <a:srgbClr val="242424"/>
                </a:solidFill>
                <a:latin typeface="Lato"/>
                <a:ea typeface="Lato"/>
                <a:cs typeface="Segoe UI"/>
              </a:rPr>
              <a:t>3 cities:</a:t>
            </a:r>
            <a:r>
              <a:rPr lang="en-US" sz="1200">
                <a:solidFill>
                  <a:srgbClr val="242424"/>
                </a:solidFill>
                <a:latin typeface="Lato"/>
                <a:ea typeface="Lato"/>
                <a:cs typeface="Segoe UI"/>
              </a:rPr>
              <a:t> </a:t>
            </a:r>
          </a:p>
          <a:p>
            <a:pPr>
              <a:spcAft>
                <a:spcPts val="600"/>
              </a:spcAft>
              <a:defRPr/>
            </a:pPr>
            <a:r>
              <a:rPr lang="en-US" sz="1200">
                <a:solidFill>
                  <a:srgbClr val="242424"/>
                </a:solidFill>
                <a:latin typeface="Lato"/>
                <a:ea typeface="Lato"/>
                <a:cs typeface="Segoe UI"/>
              </a:rPr>
              <a:t>Calgary, </a:t>
            </a:r>
            <a:r>
              <a:rPr kumimoji="0" lang="en-US" sz="1200" b="0" i="0" u="none" strike="noStrike" kern="1200" cap="none" spc="0" normalizeH="0" baseline="0" noProof="0">
                <a:ln>
                  <a:noFill/>
                </a:ln>
                <a:solidFill>
                  <a:srgbClr val="242424"/>
                </a:solidFill>
                <a:effectLst/>
                <a:uLnTx/>
                <a:uFillTx/>
                <a:latin typeface="Lato"/>
                <a:ea typeface="Lato"/>
                <a:cs typeface="Segoe UI"/>
              </a:rPr>
              <a:t>Toronto, </a:t>
            </a:r>
            <a:r>
              <a:rPr lang="en-US" sz="1200">
                <a:solidFill>
                  <a:srgbClr val="242424"/>
                </a:solidFill>
                <a:latin typeface="Lato"/>
                <a:ea typeface="Lato"/>
                <a:cs typeface="Segoe UI"/>
              </a:rPr>
              <a:t>Vancouver</a:t>
            </a:r>
          </a:p>
          <a:p>
            <a:pPr>
              <a:defRPr/>
            </a:pPr>
            <a:r>
              <a:rPr lang="en-US" sz="1200" i="1">
                <a:solidFill>
                  <a:srgbClr val="242424"/>
                </a:solidFill>
                <a:latin typeface="Lato"/>
                <a:ea typeface="Lato"/>
                <a:cs typeface="Segoe UI"/>
              </a:rPr>
              <a:t>Across 3 provinces:</a:t>
            </a:r>
            <a:r>
              <a:rPr lang="en-US" sz="1200">
                <a:solidFill>
                  <a:srgbClr val="242424"/>
                </a:solidFill>
                <a:latin typeface="Lato"/>
                <a:ea typeface="Lato"/>
                <a:cs typeface="Segoe UI"/>
              </a:rPr>
              <a:t> </a:t>
            </a:r>
          </a:p>
          <a:p>
            <a:pPr>
              <a:defRPr/>
            </a:pPr>
            <a:r>
              <a:rPr kumimoji="0" lang="en-US" sz="1200" b="0" i="0" u="none" strike="noStrike" kern="1200" cap="none" spc="0" normalizeH="0" baseline="0" noProof="0">
                <a:ln>
                  <a:noFill/>
                </a:ln>
                <a:solidFill>
                  <a:srgbClr val="242424"/>
                </a:solidFill>
                <a:effectLst/>
                <a:uLnTx/>
                <a:uFillTx/>
                <a:latin typeface="Lato"/>
                <a:ea typeface="Lato"/>
                <a:cs typeface="Segoe UI"/>
              </a:rPr>
              <a:t>Alberta, </a:t>
            </a:r>
            <a:r>
              <a:rPr lang="en-US" sz="1200">
                <a:solidFill>
                  <a:srgbClr val="242424"/>
                </a:solidFill>
                <a:latin typeface="Lato"/>
                <a:ea typeface="Lato"/>
                <a:cs typeface="Segoe UI"/>
              </a:rPr>
              <a:t>British Columbia, </a:t>
            </a:r>
            <a:r>
              <a:rPr kumimoji="0" lang="en-US" sz="1200" b="0" i="0" u="none" strike="noStrike" kern="1200" cap="none" spc="0" normalizeH="0" baseline="0" noProof="0">
                <a:ln>
                  <a:noFill/>
                </a:ln>
                <a:solidFill>
                  <a:srgbClr val="242424"/>
                </a:solidFill>
                <a:effectLst/>
                <a:uLnTx/>
                <a:uFillTx/>
                <a:latin typeface="Lato"/>
                <a:ea typeface="Lato"/>
                <a:cs typeface="Segoe UI"/>
              </a:rPr>
              <a:t>Ontario</a:t>
            </a:r>
            <a:endParaRPr lang="en-US" sz="1200">
              <a:latin typeface="Lato"/>
              <a:ea typeface="Lato"/>
              <a:cs typeface="Lato"/>
            </a:endParaRPr>
          </a:p>
          <a:p>
            <a:pPr>
              <a:defRPr/>
            </a:pPr>
            <a:endParaRPr lang="en-US" sz="1200">
              <a:latin typeface="Lato"/>
              <a:ea typeface="Lato"/>
              <a:cs typeface="Lato"/>
            </a:endParaRPr>
          </a:p>
          <a:p>
            <a:pPr>
              <a:defRPr/>
            </a:pPr>
            <a:r>
              <a:rPr lang="en-US" sz="1200" b="1">
                <a:solidFill>
                  <a:srgbClr val="242424"/>
                </a:solidFill>
                <a:latin typeface="Lato"/>
                <a:ea typeface="Lato"/>
                <a:cs typeface="Segoe UI"/>
              </a:rPr>
              <a:t>For the In–Person Workshop </a:t>
            </a:r>
          </a:p>
          <a:p>
            <a:pPr>
              <a:defRPr/>
            </a:pPr>
            <a:r>
              <a:rPr lang="en-US" sz="1200">
                <a:solidFill>
                  <a:srgbClr val="242424"/>
                </a:solidFill>
                <a:latin typeface="Lato"/>
                <a:ea typeface="Lato"/>
                <a:cs typeface="Segoe UI"/>
              </a:rPr>
              <a:t>Banff, Alberta</a:t>
            </a:r>
            <a:endParaRPr lang="en-US" sz="1200">
              <a:latin typeface="Lato"/>
              <a:ea typeface="Lato"/>
            </a:endParaRPr>
          </a:p>
          <a:p>
            <a:pPr marL="0" marR="0" lvl="0" indent="0" algn="l" defTabSz="457200">
              <a:lnSpc>
                <a:spcPct val="100000"/>
              </a:lnSpc>
              <a:spcBef>
                <a:spcPts val="0"/>
              </a:spcBef>
              <a:buSzTx/>
              <a:buFontTx/>
              <a:buNone/>
              <a:tabLst/>
              <a:defRPr/>
            </a:pPr>
            <a:endParaRPr lang="en-US" sz="1200" b="1"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4865AAA1-AA83-F1FF-5E7C-7499BC7417BC}"/>
              </a:ext>
            </a:extLst>
          </p:cNvPr>
          <p:cNvSpPr txBox="1"/>
          <p:nvPr/>
        </p:nvSpPr>
        <p:spPr>
          <a:xfrm>
            <a:off x="595007" y="3643642"/>
            <a:ext cx="3150152" cy="938719"/>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spcAft>
                <a:spcPts val="600"/>
              </a:spcAft>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UNITED STATES OF AMERICA (USA)</a:t>
            </a:r>
          </a:p>
          <a:p>
            <a:pPr marL="0" marR="0" lvl="0" indent="0" algn="l" defTabSz="457200" rtl="0" eaLnBrk="1" fontAlgn="t" latinLnBrk="0" hangingPunct="1">
              <a:lnSpc>
                <a:spcPct val="100000"/>
              </a:lnSpc>
              <a:spcBef>
                <a:spcPts val="0"/>
              </a:spcBef>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a:ea typeface="Lato"/>
                <a:cs typeface="Lato"/>
              </a:rPr>
              <a:t>Chapel Hill, North Carolina, NC</a:t>
            </a:r>
          </a:p>
          <a:p>
            <a:pPr marL="0" marR="0" lvl="0" indent="0" algn="l" defTabSz="457200" rtl="0" eaLnBrk="1" fontAlgn="t" latinLnBrk="0" hangingPunct="1">
              <a:lnSpc>
                <a:spcPct val="100000"/>
              </a:lnSpc>
              <a:spcBef>
                <a:spcPts val="0"/>
              </a:spcBef>
              <a:buClr>
                <a:srgbClr val="014DA2"/>
              </a:buClr>
              <a:buSzTx/>
              <a:buFontTx/>
              <a:buNone/>
              <a:tabLst/>
              <a:defRPr/>
            </a:pPr>
            <a:endParaRPr kumimoji="0" lang="en-US" sz="1200" b="0" i="0" u="none" strike="noStrike" kern="1200" cap="none" spc="0" normalizeH="0" baseline="0" noProof="0">
              <a:ln>
                <a:noFill/>
              </a:ln>
              <a:solidFill>
                <a:prstClr val="black"/>
              </a:solidFill>
              <a:effectLst/>
              <a:uLnTx/>
              <a:uFillTx/>
              <a:latin typeface="Lato"/>
              <a:ea typeface="Lato"/>
              <a:cs typeface="Lato"/>
            </a:endParaRPr>
          </a:p>
          <a:p>
            <a:pPr marL="0" marR="0" lvl="0" indent="0" algn="l" defTabSz="457200" rtl="0" eaLnBrk="1" fontAlgn="t" latinLnBrk="0" hangingPunct="1">
              <a:lnSpc>
                <a:spcPct val="100000"/>
              </a:lnSpc>
              <a:spcBef>
                <a:spcPts val="0"/>
              </a:spcBef>
              <a:buClr>
                <a:srgbClr val="014DA2"/>
              </a:buClr>
              <a:buSzTx/>
              <a:buFontTx/>
              <a:buNone/>
              <a:tabLst/>
              <a:defRPr/>
            </a:pPr>
            <a:r>
              <a:rPr lang="en-US" sz="1200" b="1">
                <a:solidFill>
                  <a:prstClr val="black"/>
                </a:solidFill>
                <a:latin typeface="Lato"/>
                <a:ea typeface="Lato"/>
                <a:cs typeface="Lato"/>
              </a:rPr>
              <a:t>and ... US–Wide Webinar!!!</a:t>
            </a:r>
            <a:r>
              <a:rPr lang="en-US" sz="1200">
                <a:solidFill>
                  <a:prstClr val="black"/>
                </a:solidFill>
                <a:latin typeface="Lato"/>
                <a:ea typeface="Lato"/>
                <a:cs typeface="Lato"/>
              </a:rPr>
              <a:t> </a:t>
            </a:r>
            <a:endParaRPr lang="en-US" sz="1200" b="0" i="0" u="none" strike="noStrike" kern="1200" cap="none" spc="0" normalizeH="0" baseline="0" noProof="0">
              <a:ln>
                <a:noFill/>
              </a:ln>
              <a:solidFill>
                <a:prstClr val="black"/>
              </a:solidFill>
              <a:effectLst/>
              <a:uLnTx/>
              <a:uFillTx/>
              <a:latin typeface="Lato"/>
              <a:ea typeface="Lato"/>
              <a:cs typeface="Lato"/>
            </a:endParaRPr>
          </a:p>
        </p:txBody>
      </p:sp>
      <p:sp>
        <p:nvSpPr>
          <p:cNvPr id="7" name="Rounded Rectangle 8">
            <a:extLst>
              <a:ext uri="{FF2B5EF4-FFF2-40B4-BE49-F238E27FC236}">
                <a16:creationId xmlns:a16="http://schemas.microsoft.com/office/drawing/2014/main" id="{50F69375-7E76-2903-821E-F251A2C32FEC}"/>
              </a:ext>
            </a:extLst>
          </p:cNvPr>
          <p:cNvSpPr/>
          <p:nvPr/>
        </p:nvSpPr>
        <p:spPr>
          <a:xfrm>
            <a:off x="649711" y="2360898"/>
            <a:ext cx="6606625" cy="492443"/>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highlight>
                  <a:srgbClr val="014DA2"/>
                </a:highlight>
                <a:latin typeface="Lato" panose="020F0502020204030203" pitchFamily="34" charset="0"/>
                <a:ea typeface="Lato" panose="020F0502020204030203" pitchFamily="34" charset="0"/>
                <a:cs typeface="Lato" panose="020F0502020204030203" pitchFamily="34" charset="0"/>
              </a:rPr>
              <a:t>PARTICIPATING COUNTRIES &amp; CITIES </a:t>
            </a:r>
            <a:endParaRPr lang="en-US">
              <a:solidFill>
                <a:prstClr val="white"/>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9C0C2BD4-1171-85CA-543F-C7D8B348815D}"/>
              </a:ext>
            </a:extLst>
          </p:cNvPr>
          <p:cNvSpPr txBox="1"/>
          <p:nvPr/>
        </p:nvSpPr>
        <p:spPr>
          <a:xfrm>
            <a:off x="598912" y="3086183"/>
            <a:ext cx="340899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rPr>
              <a:t>NORTH AMERICA</a:t>
            </a:r>
            <a:endParaRPr kumimoji="0" lang="en-US" sz="16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10" name="TextBox 9">
            <a:extLst>
              <a:ext uri="{FF2B5EF4-FFF2-40B4-BE49-F238E27FC236}">
                <a16:creationId xmlns:a16="http://schemas.microsoft.com/office/drawing/2014/main" id="{5A0F746A-8867-C281-A14F-5080FEBF615C}"/>
              </a:ext>
            </a:extLst>
          </p:cNvPr>
          <p:cNvSpPr txBox="1"/>
          <p:nvPr/>
        </p:nvSpPr>
        <p:spPr>
          <a:xfrm>
            <a:off x="597158" y="6542517"/>
            <a:ext cx="1999508" cy="3477875"/>
          </a:xfrm>
          <a:prstGeom prst="rect">
            <a:avLst/>
          </a:prstGeom>
          <a:noFill/>
        </p:spPr>
        <p:txBody>
          <a:bodyPr wrap="square" rtlCol="0">
            <a:spAutoFit/>
          </a:bodyPr>
          <a:lstStyle/>
          <a:p>
            <a:pPr lvl="0" fontAlgn="t">
              <a:buClr>
                <a:srgbClr val="014DA2"/>
              </a:buClr>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BRAZIL</a:t>
            </a:r>
          </a:p>
          <a:p>
            <a:pPr lvl="0" fontAlgn="t">
              <a:spcAft>
                <a:spcPts val="1000"/>
              </a:spcAf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Sao Luis</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BOLIVIA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La Paz</a:t>
            </a:r>
          </a:p>
          <a:p>
            <a:pPr lvl="0" fontAlgn="t">
              <a:buClr>
                <a:srgbClr val="014DA2"/>
              </a:buClr>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CHILE</a:t>
            </a:r>
          </a:p>
          <a:p>
            <a:pPr lvl="0" fontAlgn="t">
              <a:spcAft>
                <a:spcPts val="1000"/>
              </a:spcAf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Santiago</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COLOMBIA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Bogota</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COSTA RICA</a:t>
            </a: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San Jose</a:t>
            </a:r>
          </a:p>
          <a:p>
            <a:pPr lvl="0" fontAlgn="t">
              <a:buClr>
                <a:srgbClr val="014DA2"/>
              </a:buClr>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HONDURAS</a:t>
            </a:r>
            <a:r>
              <a:rPr lang="en-US" sz="1400">
                <a:solidFill>
                  <a:prstClr val="black"/>
                </a:solidFill>
                <a:latin typeface="Calibri" panose="020F0502020204030204" pitchFamily="34" charset="0"/>
              </a:rPr>
              <a:t> </a:t>
            </a:r>
          </a:p>
          <a:p>
            <a:pPr lvl="0" fontAlgn="t">
              <a:spcAft>
                <a:spcPts val="1000"/>
              </a:spcAf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Lima</a:t>
            </a:r>
            <a:endParaRPr lang="en-US" sz="1200">
              <a:solidFill>
                <a:prstClr val="black"/>
              </a:solidFill>
              <a:latin typeface="Calibri" panose="020F0502020204030204" pitchFamily="34" charset="0"/>
            </a:endParaRPr>
          </a:p>
          <a:p>
            <a:pPr marL="0" marR="0" lvl="0" indent="0" algn="l" defTabSz="457200" rtl="0" eaLnBrk="1" fontAlgn="t" latinLnBrk="0" hangingPunct="1">
              <a:lnSpc>
                <a:spcPct val="100000"/>
              </a:lnSpc>
              <a:spcBef>
                <a:spcPts val="0"/>
              </a:spcBef>
              <a:spcAft>
                <a:spcPts val="1000"/>
              </a:spcAft>
              <a:buClr>
                <a:srgbClr val="014DA2"/>
              </a:buClr>
              <a:buSzTx/>
              <a:buFontTx/>
              <a:buNone/>
              <a:tabLst/>
              <a:defRPr/>
            </a:pPr>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315C84B6-0008-17C5-A2D7-D08763627AB7}"/>
              </a:ext>
            </a:extLst>
          </p:cNvPr>
          <p:cNvSpPr txBox="1"/>
          <p:nvPr/>
        </p:nvSpPr>
        <p:spPr>
          <a:xfrm>
            <a:off x="595007" y="5921437"/>
            <a:ext cx="31501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rPr>
              <a:t>LATIN AMERICA</a:t>
            </a:r>
            <a:endParaRPr kumimoji="0" lang="en-US" sz="16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12" name="TextBox 11">
            <a:extLst>
              <a:ext uri="{FF2B5EF4-FFF2-40B4-BE49-F238E27FC236}">
                <a16:creationId xmlns:a16="http://schemas.microsoft.com/office/drawing/2014/main" id="{8B6D9953-4E03-8C55-82A2-6BFC7385551D}"/>
              </a:ext>
            </a:extLst>
          </p:cNvPr>
          <p:cNvSpPr txBox="1"/>
          <p:nvPr/>
        </p:nvSpPr>
        <p:spPr>
          <a:xfrm>
            <a:off x="4464137" y="5939784"/>
            <a:ext cx="27203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a:solidFill>
                  <a:srgbClr val="008657"/>
                </a:solidFill>
                <a:latin typeface="Lato Medium" panose="020F0502020204030203" pitchFamily="34" charset="0"/>
                <a:ea typeface="Lato Medium" panose="020F0502020204030203" pitchFamily="34" charset="0"/>
                <a:cs typeface="Lato Medium" panose="020F0502020204030203" pitchFamily="34" charset="0"/>
              </a:rPr>
              <a:t>OCEANIA</a:t>
            </a:r>
            <a:endParaRPr kumimoji="0" lang="en-US" sz="1600" b="1" i="0" u="none" strike="noStrike" kern="1200" cap="none" spc="0" normalizeH="0" baseline="0" noProof="0">
              <a:ln>
                <a:noFill/>
              </a:ln>
              <a:solidFill>
                <a:srgbClr val="008657"/>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13" name="TextBox 12">
            <a:extLst>
              <a:ext uri="{FF2B5EF4-FFF2-40B4-BE49-F238E27FC236}">
                <a16:creationId xmlns:a16="http://schemas.microsoft.com/office/drawing/2014/main" id="{868E57B9-6AEC-D808-5BA6-8CAB50D79F32}"/>
              </a:ext>
            </a:extLst>
          </p:cNvPr>
          <p:cNvSpPr txBox="1"/>
          <p:nvPr/>
        </p:nvSpPr>
        <p:spPr>
          <a:xfrm>
            <a:off x="4464137" y="6542515"/>
            <a:ext cx="1999508" cy="1231106"/>
          </a:xfrm>
          <a:prstGeom prst="rect">
            <a:avLst/>
          </a:prstGeom>
          <a:noFill/>
        </p:spPr>
        <p:txBody>
          <a:bodyPr wrap="square" lIns="91440" tIns="45720" rIns="91440" bIns="45720" rtlCol="0" anchor="t">
            <a:spAutoFit/>
          </a:bodyPr>
          <a:lstStyle/>
          <a:p>
            <a:pPr marL="0" marR="0" lvl="0" indent="0" algn="l" defTabSz="457200" rtl="0" eaLnBrk="1" fontAlgn="t" latinLnBrk="0" hangingPunct="1">
              <a:lnSpc>
                <a:spcPct val="100000"/>
              </a:lnSpc>
              <a:spcBef>
                <a:spcPts val="0"/>
              </a:spcBef>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AUSTRALIA</a:t>
            </a:r>
          </a:p>
          <a:p>
            <a:pPr marL="0" marR="0" lvl="0" indent="0" algn="l" defTabSz="457200" rtl="0" eaLnBrk="1" fontAlgn="t" latinLnBrk="0" hangingPunct="1">
              <a:lnSpc>
                <a:spcPct val="100000"/>
              </a:lnSpc>
              <a:spcBef>
                <a:spcPts val="0"/>
              </a:spcBef>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Adelaide</a:t>
            </a:r>
          </a:p>
          <a:p>
            <a:pPr marL="0" marR="0" lvl="0" indent="0" algn="l" defTabSz="457200" rtl="0" eaLnBrk="1" fontAlgn="t" latinLnBrk="0" hangingPunct="1">
              <a:lnSpc>
                <a:spcPct val="100000"/>
              </a:lnSpc>
              <a:spcBef>
                <a:spcPts val="0"/>
              </a:spcBef>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Brisbane</a:t>
            </a:r>
          </a:p>
          <a:p>
            <a:pPr fontAlgn="t">
              <a:buClr>
                <a:srgbClr val="014DA2"/>
              </a:buClr>
              <a:defRPr/>
            </a:pPr>
            <a:r>
              <a:rPr lang="en-US" sz="1200">
                <a:solidFill>
                  <a:prstClr val="black"/>
                </a:solidFill>
                <a:latin typeface="Lato"/>
                <a:ea typeface="Lato"/>
                <a:cs typeface="Lato"/>
              </a:rPr>
              <a:t>Melbourne</a:t>
            </a:r>
            <a:endParaRPr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buClr>
                <a:srgbClr val="014DA2"/>
              </a:buClr>
              <a:buSzTx/>
              <a:buFontTx/>
              <a:buNone/>
              <a:tabLst/>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Perth</a:t>
            </a:r>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t" latinLnBrk="0" hangingPunct="1">
              <a:lnSpc>
                <a:spcPct val="100000"/>
              </a:lnSpc>
              <a:spcBef>
                <a:spcPts val="0"/>
              </a:spcBef>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Sydney</a:t>
            </a:r>
            <a:endParaRPr kumimoji="0" lang="el-GR"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36E2665D-122C-8315-018B-0757D9E5B9A5}"/>
              </a:ext>
            </a:extLst>
          </p:cNvPr>
          <p:cNvSpPr txBox="1"/>
          <p:nvPr/>
        </p:nvSpPr>
        <p:spPr>
          <a:xfrm>
            <a:off x="4464137" y="7961583"/>
            <a:ext cx="1999508" cy="738664"/>
          </a:xfrm>
          <a:prstGeom prst="rect">
            <a:avLst/>
          </a:prstGeom>
          <a:noFill/>
        </p:spPr>
        <p:txBody>
          <a:bodyPr wrap="square" rtlCol="0">
            <a:spAutoFit/>
          </a:bodyPr>
          <a:lstStyle/>
          <a:p>
            <a:pPr marL="0" marR="0" lvl="0" indent="0" algn="l" defTabSz="457200" rtl="0" eaLnBrk="1" fontAlgn="t" latinLnBrk="0" hangingPunct="1">
              <a:lnSpc>
                <a:spcPct val="100000"/>
              </a:lnSpc>
              <a:spcBef>
                <a:spcPts val="0"/>
              </a:spcBef>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NEW ZEALAND</a:t>
            </a:r>
          </a:p>
          <a:p>
            <a:pPr marL="0" marR="0" lvl="0" indent="0" algn="l" defTabSz="457200" rtl="0" eaLnBrk="1" fontAlgn="t" latinLnBrk="0" hangingPunct="1">
              <a:lnSpc>
                <a:spcPct val="100000"/>
              </a:lnSpc>
              <a:spcBef>
                <a:spcPts val="0"/>
              </a:spcBef>
              <a:buClr>
                <a:srgbClr val="014DA2"/>
              </a:buClr>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Auckland</a:t>
            </a: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endParaRPr kumimoji="0" lang="el-GR"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9C08435A-E75D-5A77-FEC3-C98C0DBFADB4}"/>
              </a:ext>
            </a:extLst>
          </p:cNvPr>
          <p:cNvSpPr txBox="1"/>
          <p:nvPr/>
        </p:nvSpPr>
        <p:spPr>
          <a:xfrm>
            <a:off x="2150290" y="6542516"/>
            <a:ext cx="1999508" cy="3647152"/>
          </a:xfrm>
          <a:prstGeom prst="rect">
            <a:avLst/>
          </a:prstGeom>
          <a:noFill/>
        </p:spPr>
        <p:txBody>
          <a:bodyPr wrap="square" rtlCol="0">
            <a:spAutoFit/>
          </a:bodyPr>
          <a:lstStyle/>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MEXICO</a:t>
            </a:r>
          </a:p>
          <a:p>
            <a:pPr fontAlgn="t">
              <a:spcAft>
                <a:spcPts val="1000"/>
              </a:spcAf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Mexico city</a:t>
            </a:r>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PANAMA</a:t>
            </a:r>
            <a:endPar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endParaRPr>
          </a:p>
          <a:p>
            <a:pPr fontAlgn="t">
              <a:spcAft>
                <a:spcPts val="1000"/>
              </a:spcAf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Panama City</a:t>
            </a:r>
            <a:endParaRPr lang="en-US" sz="1600">
              <a:solidFill>
                <a:prstClr val="black"/>
              </a:solidFill>
              <a:latin typeface="Calibri" panose="020F0502020204030204" pitchFamily="34" charset="0"/>
            </a:endParaRPr>
          </a:p>
          <a:p>
            <a:pPr lvl="0" fontAlgn="t">
              <a:buClr>
                <a:srgbClr val="014DA2"/>
              </a:buClr>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PERU</a:t>
            </a:r>
          </a:p>
          <a:p>
            <a:pPr fontAlgn="t">
              <a:spcAft>
                <a:spcPts val="1000"/>
              </a:spcAft>
              <a:buClr>
                <a:srgbClr val="014DA2"/>
              </a:buClr>
              <a:defRPr/>
            </a:pPr>
            <a:r>
              <a:rPr lang="en-US" sz="1200">
                <a:solidFill>
                  <a:prstClr val="black"/>
                </a:solidFill>
                <a:latin typeface="Lato" panose="020F0502020204030203" pitchFamily="34" charset="0"/>
              </a:rPr>
              <a:t>Lima</a:t>
            </a:r>
            <a:endParaRPr lang="en-US" sz="1200">
              <a:solidFill>
                <a:prstClr val="black"/>
              </a:solidFill>
              <a:latin typeface="Calibri" panose="020F0502020204030204"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URUGUAY</a:t>
            </a:r>
            <a:endParaRPr kumimoji="0" lang="en-US" sz="1400" b="1"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endParaRPr>
          </a:p>
          <a:p>
            <a:pPr fontAlgn="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Montevideo</a:t>
            </a:r>
          </a:p>
          <a:p>
            <a:pPr fontAlgn="t">
              <a:buClr>
                <a:srgbClr val="014DA2"/>
              </a:buClr>
              <a:defRPr/>
            </a:pPr>
            <a:endParaRPr lang="en-US" sz="1200">
              <a:solidFill>
                <a:prstClr val="black"/>
              </a:solidFill>
              <a:latin typeface="Lato" panose="020F0502020204030203" pitchFamily="34" charset="0"/>
              <a:ea typeface="Lato" panose="020F0502020204030203" pitchFamily="34" charset="0"/>
              <a:cs typeface="Lato" panose="020F0502020204030203" pitchFamily="34" charset="0"/>
            </a:endParaRPr>
          </a:p>
          <a:p>
            <a:pPr lvl="0" fontAlgn="t">
              <a:buClr>
                <a:srgbClr val="014DA2"/>
              </a:buClr>
              <a:defRP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VENEZUELA</a:t>
            </a:r>
          </a:p>
          <a:p>
            <a:pPr fontAlgn="t">
              <a:buClr>
                <a:srgbClr val="014DA2"/>
              </a:buClr>
              <a:defRPr/>
            </a:pPr>
            <a:r>
              <a:rPr lang="en-US" sz="1200">
                <a:solidFill>
                  <a:prstClr val="black"/>
                </a:solidFill>
                <a:latin typeface="Lato" panose="020F0502020204030203" pitchFamily="34" charset="0"/>
                <a:ea typeface="Lato" panose="020F0502020204030203" pitchFamily="34" charset="0"/>
                <a:cs typeface="Lato" panose="020F0502020204030203" pitchFamily="34" charset="0"/>
              </a:rPr>
              <a:t>Caracas</a:t>
            </a:r>
          </a:p>
          <a:p>
            <a:pPr fontAlgn="t">
              <a:buClr>
                <a:srgbClr val="014DA2"/>
              </a:buClr>
              <a:defRPr/>
            </a:pPr>
            <a:endParaRPr lang="en-US" sz="1200">
              <a:solidFill>
                <a:prstClr val="black"/>
              </a:solidFill>
              <a:latin typeface="Lato" panose="020F0502020204030203" pitchFamily="34" charset="0"/>
              <a:ea typeface="Lato" panose="020F0502020204030203" pitchFamily="34" charset="0"/>
              <a:cs typeface="Lato" panose="020F0502020204030203" pitchFamily="34" charset="0"/>
            </a:endParaRPr>
          </a:p>
          <a:p>
            <a:pPr fontAlgn="t">
              <a:buClr>
                <a:srgbClr val="014DA2"/>
              </a:buClr>
              <a:defRPr/>
            </a:pPr>
            <a:endParaRPr lang="en-US" sz="1600">
              <a:solidFill>
                <a:prstClr val="black"/>
              </a:solidFill>
              <a:latin typeface="Calibri" panose="020F0502020204030204" pitchFamily="34" charset="0"/>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endParaRPr kumimoji="0" lang="en-US" sz="1600" b="1" i="0" u="none" strike="noStrike" kern="1200" cap="none" spc="0" normalizeH="0" baseline="0" noProof="0">
              <a:ln>
                <a:noFill/>
              </a:ln>
              <a:solidFill>
                <a:srgbClr val="014DA2"/>
              </a:solidFill>
              <a:effectLst/>
              <a:uLnTx/>
              <a:uFillTx/>
              <a:latin typeface="Calibri" panose="020F0502020204030204" pitchFamily="34" charset="0"/>
              <a:ea typeface="+mn-ea"/>
              <a:cs typeface="+mn-cs"/>
            </a:endParaRPr>
          </a:p>
          <a:p>
            <a:pPr marL="0" marR="0" lvl="0" indent="0" algn="l" defTabSz="457200" rtl="0" eaLnBrk="1" fontAlgn="t" latinLnBrk="0" hangingPunct="1">
              <a:lnSpc>
                <a:spcPct val="100000"/>
              </a:lnSpc>
              <a:spcBef>
                <a:spcPts val="0"/>
              </a:spcBef>
              <a:spcAft>
                <a:spcPts val="0"/>
              </a:spcAft>
              <a:buClr>
                <a:srgbClr val="014DA2"/>
              </a:buClr>
              <a:buSzTx/>
              <a:buFontTx/>
              <a:buNone/>
              <a:tabLst/>
              <a:defRPr/>
            </a:pPr>
            <a:endParaRPr kumimoji="0" lang="el-GR"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767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87397-9FF2-6581-C307-11E8F61BD797}"/>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3119B0E5-6C66-D813-BCFF-9826959E6E64}"/>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C1895ED4-4BB9-328E-392C-17D111E3CC8A}"/>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TextBox 4">
            <a:extLst>
              <a:ext uri="{FF2B5EF4-FFF2-40B4-BE49-F238E27FC236}">
                <a16:creationId xmlns:a16="http://schemas.microsoft.com/office/drawing/2014/main" id="{0C138C41-1203-B11B-822A-8564AB151C53}"/>
              </a:ext>
            </a:extLst>
          </p:cNvPr>
          <p:cNvSpPr txBox="1"/>
          <p:nvPr/>
        </p:nvSpPr>
        <p:spPr>
          <a:xfrm>
            <a:off x="416564" y="2835152"/>
            <a:ext cx="6606625" cy="612934"/>
          </a:xfrm>
          <a:prstGeom prst="round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EUROPE</a:t>
            </a:r>
          </a:p>
          <a:p>
            <a:r>
              <a:rPr lang="en-US" sz="1400">
                <a:solidFill>
                  <a:srgbClr val="008657"/>
                </a:solidFill>
                <a:latin typeface="Lato Medium"/>
                <a:ea typeface="Lato Medium"/>
                <a:cs typeface="Lato Medium"/>
              </a:rPr>
              <a:t>Leader: </a:t>
            </a:r>
            <a:r>
              <a:rPr lang="en-US" sz="1400">
                <a:solidFill>
                  <a:srgbClr val="014DA2"/>
                </a:solidFill>
                <a:latin typeface="Lato Medium"/>
                <a:ea typeface="Lato Medium"/>
                <a:cs typeface="Lato Medium"/>
              </a:rPr>
              <a:t>Sebastien Bloc (France)</a:t>
            </a:r>
            <a:endParaRPr lang="en-US" sz="1400">
              <a:solidFill>
                <a:srgbClr val="014DA2"/>
              </a:solidFill>
              <a:effectLst/>
              <a:latin typeface="Lato Medium"/>
              <a:ea typeface="Lato Medium"/>
              <a:cs typeface="Lato Medium"/>
            </a:endParaRPr>
          </a:p>
        </p:txBody>
      </p:sp>
      <p:sp>
        <p:nvSpPr>
          <p:cNvPr id="6" name="Rounded Rectangle 8">
            <a:extLst>
              <a:ext uri="{FF2B5EF4-FFF2-40B4-BE49-F238E27FC236}">
                <a16:creationId xmlns:a16="http://schemas.microsoft.com/office/drawing/2014/main" id="{AED8F3F3-E487-7E73-FEF2-C19A3B4F26AA}"/>
              </a:ext>
            </a:extLst>
          </p:cNvPr>
          <p:cNvSpPr/>
          <p:nvPr/>
        </p:nvSpPr>
        <p:spPr>
          <a:xfrm>
            <a:off x="476525" y="2296958"/>
            <a:ext cx="6606625" cy="384067"/>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COUNTRIES &amp; CITIES  LEADERS – REPRESENTATIVES</a:t>
            </a:r>
            <a:endParaRPr lang="en-US">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0D5BA0EC-1D07-1A07-DA42-988A8C98C002}"/>
              </a:ext>
            </a:extLst>
          </p:cNvPr>
          <p:cNvSpPr txBox="1"/>
          <p:nvPr/>
        </p:nvSpPr>
        <p:spPr>
          <a:xfrm>
            <a:off x="416564" y="3600776"/>
            <a:ext cx="3665035" cy="6442982"/>
          </a:xfrm>
          <a:prstGeom prst="rect">
            <a:avLst/>
          </a:prstGeom>
          <a:noFill/>
        </p:spPr>
        <p:txBody>
          <a:bodyPr wrap="square" lIns="91440" tIns="45720" rIns="91440" bIns="45720" rtlCol="0" anchor="t">
            <a:spAutoFit/>
          </a:bodyPr>
          <a:lstStyle/>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AUSTRIA: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Marcus Neumüller</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Steyr:</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Marcus Neumüller</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BALTIC STATES:</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Irina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Evansa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Kaunas (Lithuania):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Arunas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Gelmanas</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BELGIUM:</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Matthias Desmet</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Brussels:</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Matthias Desmet</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FRANCE:</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Sebastien Bloc</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Paris:</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Sébastien Bloc, Julien Raft</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GERMANY:</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Rebecca Heinen</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Marburg:</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Rebecca Heinen</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Stuttgart: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Rebecca Heinen</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GREECE:</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Evmorfia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Stavropoulou</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Athens:</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Kassiani Theodoraki,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Krystallia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Vitoula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Larissa: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Eleni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Arnaoutoglou</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Metaxia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Bareka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Thessaloniki:</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Eleni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Argyriadou</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Eleni Koraki</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IRELAND:</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Conor Skerritt</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Letterkenny:</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Conor Skerritt</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ITALY:</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Romualdo Del Buono</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Modena: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Romualdo Del Buono</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Rome:</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Fabrizio Fattorini</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San Giovanni Rotondo:</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Raffaele Russo</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l-GR" sz="1200" b="0" i="0" u="none" strike="noStrike" dirty="0">
              <a:effectLst/>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82E8F2BD-52A9-305F-9F04-DBEE1D6C47AE}"/>
              </a:ext>
            </a:extLst>
          </p:cNvPr>
          <p:cNvSpPr txBox="1"/>
          <p:nvPr/>
        </p:nvSpPr>
        <p:spPr>
          <a:xfrm>
            <a:off x="3904562" y="3392993"/>
            <a:ext cx="3665035" cy="6223242"/>
          </a:xfrm>
          <a:prstGeom prst="rect">
            <a:avLst/>
          </a:prstGeom>
          <a:noFill/>
        </p:spPr>
        <p:txBody>
          <a:bodyPr wrap="square" lIns="91440" tIns="45720" rIns="91440" bIns="45720" rtlCol="0" anchor="t">
            <a:spAutoFit/>
          </a:bodyPr>
          <a:lstStyle/>
          <a:p>
            <a:pPr>
              <a:lnSpc>
                <a:spcPct val="115000"/>
              </a:lnSpc>
              <a:buNone/>
            </a:pP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MALTA: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Petramay</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Cortis</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Valletta: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Petramay</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Cortis</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POLAND:</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Wojciech Gola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Katowice: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Szymon Bialka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Poznan: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Tomasz Reysner, Małgorzata Reysner</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Szczecin: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Agata Andrzejewska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Warsaw:</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Marek Janiak</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PORTUGAL: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Lara Ribeiro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Funchal: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Lara Ribeiro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Ponta Delgada: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Lara Ribeiro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Porto: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Lara Ribeiro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ROMANIA: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Liliana Mirea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Bucharest: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Liliana Mirea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Cluj-Napoca: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Dan Sebastian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Dîrzu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Constanta: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Stelian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Mociu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Craiova: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Marius Novac</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Iasi: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Irina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Ristescu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Oradea: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Mihai Botea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Targu-Mure</a:t>
            </a:r>
            <a:r>
              <a:rPr lang="en-US" sz="1200" kern="0" dirty="0">
                <a:solidFill>
                  <a:srgbClr val="1AA36F"/>
                </a:solidFill>
                <a:latin typeface="Calibri" panose="020F0502020204030204" pitchFamily="34" charset="0"/>
                <a:ea typeface="Times New Roman" panose="02020603050405020304" pitchFamily="18" charset="0"/>
                <a:cs typeface="Times New Roman" panose="02020603050405020304" pitchFamily="18" charset="0"/>
              </a:rPr>
              <a:t>ș</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Marius Petrisor</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Timi</a:t>
            </a:r>
            <a:r>
              <a:rPr lang="en-US" sz="1200" kern="0" dirty="0" err="1">
                <a:solidFill>
                  <a:srgbClr val="1AA36F"/>
                </a:solidFill>
                <a:latin typeface="Calibri" panose="020F0502020204030204" pitchFamily="34" charset="0"/>
                <a:ea typeface="Times New Roman" panose="02020603050405020304" pitchFamily="18" charset="0"/>
                <a:cs typeface="Times New Roman" panose="02020603050405020304" pitchFamily="18" charset="0"/>
              </a:rPr>
              <a:t>ș</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oara</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Marius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a:t>
            </a:r>
            <a:r>
              <a:rPr lang="en-US" sz="1200" kern="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ă</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puric</a:t>
            </a:r>
            <a:r>
              <a:rPr lang="en-US" sz="1200" kern="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ă</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NORDIC COUNTRIES:</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Axel Sauter</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Wide Webinar</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marL="356870" indent="-175895" algn="l" rtl="0" eaLnBrk="1" fontAlgn="t" latinLnBrk="0" hangingPunct="1">
              <a:spcAft>
                <a:spcPts val="600"/>
              </a:spcAft>
              <a:buClr>
                <a:srgbClr val="014DA2"/>
              </a:buClr>
              <a:buFont typeface="Arial" panose="020B0604020202020204" pitchFamily="34" charset="0"/>
              <a:buChar char="•"/>
            </a:pPr>
            <a:endParaRPr lang="en" sz="1200" b="0" i="0" u="none" strike="noStrike"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31475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93D375-5D4D-E2B8-51E3-2D6D456F237A}"/>
              </a:ext>
            </a:extLst>
          </p:cNvPr>
          <p:cNvSpPr txBox="1"/>
          <p:nvPr/>
        </p:nvSpPr>
        <p:spPr>
          <a:xfrm>
            <a:off x="462865" y="3793631"/>
            <a:ext cx="3585812" cy="4524315"/>
          </a:xfrm>
          <a:prstGeom prst="rect">
            <a:avLst/>
          </a:prstGeom>
          <a:noFill/>
        </p:spPr>
        <p:txBody>
          <a:bodyPr wrap="square" lIns="91440" tIns="45720" rIns="91440" bIns="45720" rtlCol="0" anchor="t">
            <a:spAutoFit/>
          </a:bodyPr>
          <a:lstStyle/>
          <a:p>
            <a:pPr>
              <a:lnSpc>
                <a:spcPct val="115000"/>
              </a:lnSpc>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SLOVAKIA: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Michal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Venglarcik</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Banská</a:t>
            </a: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Bystrica</a:t>
            </a: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Michal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Venglarcik</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SPAIN:</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Vicente Roques</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Alicante</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Barcelona: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Carlos Morros</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La Coruna: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Pablo Casas</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Madrid:</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Alejandro Ortega</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Marbella: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Luis Valdes</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San Sebastian:</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Carlos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Yarnoz</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Sevilla: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Jose Manuel Lopez – Millan</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Valladolid:</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Maite Fernandez</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SWITZERLAND:</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Andrea Saporito</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Bern:</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Friedrich Lersch</a:t>
            </a:r>
          </a:p>
          <a:p>
            <a:pPr>
              <a:lnSpc>
                <a:spcPct val="115000"/>
              </a:lnSpc>
              <a:buNone/>
            </a:pPr>
            <a:endPar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THE NETHERLANDS:</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Kavita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Houthoff</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Khemlani</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Sint-</a:t>
            </a:r>
            <a:r>
              <a:rPr lang="en-US" sz="1200" kern="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Michielsgestel</a:t>
            </a: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Kavita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Houthoff</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Khemlani</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marL="188595" lvl="1" fontAlgn="t">
              <a:spcAft>
                <a:spcPts val="600"/>
              </a:spcAft>
              <a:buClr>
                <a:srgbClr val="014DA2"/>
              </a:buClr>
            </a:pPr>
            <a:endParaRPr lang="en-US" sz="1200" i="0" u="none" strike="noStrike" kern="1200">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2915FA2D-C343-F8A3-FE73-868296FFD004}"/>
              </a:ext>
            </a:extLst>
          </p:cNvPr>
          <p:cNvSpPr txBox="1"/>
          <p:nvPr/>
        </p:nvSpPr>
        <p:spPr>
          <a:xfrm>
            <a:off x="4002376" y="3793631"/>
            <a:ext cx="3348952" cy="4311950"/>
          </a:xfrm>
          <a:prstGeom prst="rect">
            <a:avLst/>
          </a:prstGeom>
          <a:noFill/>
        </p:spPr>
        <p:txBody>
          <a:bodyPr wrap="square" lIns="91440" tIns="45720" rIns="91440" bIns="45720" rtlCol="0" anchor="t">
            <a:spAutoFit/>
          </a:bodyPr>
          <a:lstStyle/>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TURKEY:</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Ismet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Topcu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Ankara: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Derya Ozkan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Istanbul: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Can Aksu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Manisa: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smet Top</a:t>
            </a:r>
            <a:r>
              <a:rPr lang="en-US" sz="1200" kern="0" dirty="0">
                <a:solidFill>
                  <a:srgbClr val="000000"/>
                </a:solidFill>
                <a:latin typeface="Lato" panose="020F0502020204030203" pitchFamily="34" charset="0"/>
                <a:ea typeface="Times New Roman" panose="02020603050405020304" pitchFamily="18" charset="0"/>
                <a:cs typeface="Lato" panose="020F0502020204030203" pitchFamily="34" charset="0"/>
              </a:rPr>
              <a:t>ç</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UNITED KINGDOM:</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Nat Haslam</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Canterbury:</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Athmaja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Thottungal</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Frimley Park:</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Madan Narayanan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Hull: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Balaji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Packianathaswamy</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Jakub Kazda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Newcastle Upon Tyne: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Nat Haslam, Kiran Koneti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Nottingham:</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Amr Hassan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UKRAINE: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Maskym</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Barsa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Ivano-Frankivsk:</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Yaroslav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Semkovych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Kyiv:</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Kateryna Bielka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Rivne: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Maskym</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Barsa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Vinnytsia: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Dmytro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Dmytriiev</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marL="188595" lvl="1" fontAlgn="t">
              <a:spcAft>
                <a:spcPts val="600"/>
              </a:spcAft>
              <a:buClr>
                <a:srgbClr val="014DA2"/>
              </a:buClr>
            </a:pPr>
            <a:endParaRPr lang="en-US" sz="1200" i="0" u="none" strike="noStrike" kern="1200" dirty="0">
              <a:effectLs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D60A381E-2DEA-7A3A-B1E9-7DBF67A91249}"/>
              </a:ext>
            </a:extLst>
          </p:cNvPr>
          <p:cNvSpPr txBox="1"/>
          <p:nvPr/>
        </p:nvSpPr>
        <p:spPr>
          <a:xfrm>
            <a:off x="416564" y="2835152"/>
            <a:ext cx="6606625" cy="612934"/>
          </a:xfrm>
          <a:prstGeom prst="round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EUROPE</a:t>
            </a:r>
          </a:p>
          <a:p>
            <a:r>
              <a:rPr lang="en-US" sz="1400">
                <a:solidFill>
                  <a:srgbClr val="008657"/>
                </a:solidFill>
                <a:latin typeface="Lato Medium"/>
                <a:ea typeface="Lato Medium"/>
                <a:cs typeface="Lato Medium"/>
              </a:rPr>
              <a:t>Leader: </a:t>
            </a:r>
            <a:r>
              <a:rPr lang="en-US" sz="1400">
                <a:solidFill>
                  <a:srgbClr val="014DA2"/>
                </a:solidFill>
                <a:latin typeface="Lato Medium"/>
                <a:ea typeface="Lato Medium"/>
                <a:cs typeface="Lato Medium"/>
              </a:rPr>
              <a:t>Sebastien Bloc (France)</a:t>
            </a:r>
            <a:endParaRPr lang="en-US" sz="1400">
              <a:solidFill>
                <a:srgbClr val="014DA2"/>
              </a:solidFill>
              <a:effectLst/>
              <a:latin typeface="Lato Medium"/>
              <a:ea typeface="Lato Medium"/>
              <a:cs typeface="Lato Medium"/>
            </a:endParaRPr>
          </a:p>
        </p:txBody>
      </p:sp>
      <p:sp>
        <p:nvSpPr>
          <p:cNvPr id="8" name="Rounded Rectangle 8">
            <a:extLst>
              <a:ext uri="{FF2B5EF4-FFF2-40B4-BE49-F238E27FC236}">
                <a16:creationId xmlns:a16="http://schemas.microsoft.com/office/drawing/2014/main" id="{79AF94D7-D711-83E8-F884-25626C10B37E}"/>
              </a:ext>
            </a:extLst>
          </p:cNvPr>
          <p:cNvSpPr/>
          <p:nvPr/>
        </p:nvSpPr>
        <p:spPr>
          <a:xfrm>
            <a:off x="476525" y="2296958"/>
            <a:ext cx="6606625" cy="384067"/>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COUNTRIES &amp; CITIES  LEADERS – REPRESENTATIVES</a:t>
            </a:r>
            <a:endParaRPr lang="en-US">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88722215-0091-2A04-C20D-469354A36AE3}"/>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4" name="TextBox 3">
            <a:extLst>
              <a:ext uri="{FF2B5EF4-FFF2-40B4-BE49-F238E27FC236}">
                <a16:creationId xmlns:a16="http://schemas.microsoft.com/office/drawing/2014/main" id="{3F5B8F9A-858F-2BA4-2ACD-9F7EC2D8D2DD}"/>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TextBox 9">
            <a:extLst>
              <a:ext uri="{FF2B5EF4-FFF2-40B4-BE49-F238E27FC236}">
                <a16:creationId xmlns:a16="http://schemas.microsoft.com/office/drawing/2014/main" id="{857D3911-B100-14A0-C23D-97AE419CDEA9}"/>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3908488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11C02-3508-A93E-76CB-78FAD2018ECF}"/>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593B07BE-F6A9-A52E-3540-1789939184B0}"/>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EBA66951-18FF-DFCB-5FF9-7F34A0B635FA}"/>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Rounded Rectangle 8">
            <a:extLst>
              <a:ext uri="{FF2B5EF4-FFF2-40B4-BE49-F238E27FC236}">
                <a16:creationId xmlns:a16="http://schemas.microsoft.com/office/drawing/2014/main" id="{956FBB65-211D-02AA-E2D3-4913A887B44F}"/>
              </a:ext>
            </a:extLst>
          </p:cNvPr>
          <p:cNvSpPr/>
          <p:nvPr/>
        </p:nvSpPr>
        <p:spPr>
          <a:xfrm>
            <a:off x="476525" y="2296958"/>
            <a:ext cx="6606625" cy="384067"/>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COUNTRIES &amp; CITIES  LEADERS – REPRESENTATIVES</a:t>
            </a:r>
            <a:endParaRPr lang="en-US">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D0F13AF1-1381-C050-A4EB-E3BAA94A01CD}"/>
              </a:ext>
            </a:extLst>
          </p:cNvPr>
          <p:cNvSpPr txBox="1"/>
          <p:nvPr/>
        </p:nvSpPr>
        <p:spPr>
          <a:xfrm>
            <a:off x="431554" y="2806632"/>
            <a:ext cx="6106689" cy="553998"/>
          </a:xfrm>
          <a:prstGeom prst="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AFRICA</a:t>
            </a:r>
          </a:p>
          <a:p>
            <a:r>
              <a:rPr lang="en-US" sz="1400">
                <a:solidFill>
                  <a:srgbClr val="008657"/>
                </a:solidFill>
                <a:latin typeface="Lato Medium"/>
                <a:ea typeface="Lato Medium"/>
                <a:cs typeface="Lato Medium"/>
              </a:rPr>
              <a:t>Leaders: </a:t>
            </a:r>
            <a:r>
              <a:rPr lang="en-US" sz="1400">
                <a:solidFill>
                  <a:srgbClr val="014DA2"/>
                </a:solidFill>
                <a:latin typeface="Lato Medium"/>
                <a:ea typeface="Lato Medium"/>
                <a:cs typeface="Lato Medium"/>
              </a:rPr>
              <a:t>Lionelle </a:t>
            </a:r>
            <a:r>
              <a:rPr lang="en-US" sz="1400" err="1">
                <a:solidFill>
                  <a:srgbClr val="014DA2"/>
                </a:solidFill>
                <a:latin typeface="Lato Medium"/>
                <a:ea typeface="Lato Medium"/>
                <a:cs typeface="Lato Medium"/>
              </a:rPr>
              <a:t>Tchokam</a:t>
            </a:r>
            <a:r>
              <a:rPr lang="en-US" sz="1400">
                <a:solidFill>
                  <a:srgbClr val="014DA2"/>
                </a:solidFill>
                <a:latin typeface="Lato Medium"/>
                <a:ea typeface="Lato Medium"/>
                <a:cs typeface="Lato Medium"/>
              </a:rPr>
              <a:t> (Cameroon) &amp; </a:t>
            </a:r>
            <a:r>
              <a:rPr lang="en-US" sz="1400" err="1">
                <a:solidFill>
                  <a:srgbClr val="014DA2"/>
                </a:solidFill>
                <a:latin typeface="Lato Medium"/>
                <a:ea typeface="Lato Medium"/>
                <a:cs typeface="Lato Medium"/>
              </a:rPr>
              <a:t>Noreddine</a:t>
            </a:r>
            <a:r>
              <a:rPr lang="en-US" sz="1400">
                <a:solidFill>
                  <a:srgbClr val="014DA2"/>
                </a:solidFill>
                <a:latin typeface="Lato Medium"/>
                <a:ea typeface="Lato Medium"/>
                <a:cs typeface="Lato Medium"/>
              </a:rPr>
              <a:t> </a:t>
            </a:r>
            <a:r>
              <a:rPr lang="en-US" sz="1400" err="1">
                <a:solidFill>
                  <a:srgbClr val="014DA2"/>
                </a:solidFill>
                <a:latin typeface="Lato Medium"/>
                <a:ea typeface="Lato Medium"/>
                <a:cs typeface="Lato Medium"/>
              </a:rPr>
              <a:t>Bouarroudj</a:t>
            </a:r>
            <a:r>
              <a:rPr lang="en-US" sz="1400">
                <a:solidFill>
                  <a:srgbClr val="014DA2"/>
                </a:solidFill>
                <a:latin typeface="Lato Medium"/>
                <a:ea typeface="Lato Medium"/>
                <a:cs typeface="Lato Medium"/>
              </a:rPr>
              <a:t> (Algeria)</a:t>
            </a:r>
            <a:endParaRPr lang="en-US" sz="1400">
              <a:solidFill>
                <a:srgbClr val="008657"/>
              </a:solidFill>
              <a:effectLst/>
              <a:latin typeface="Lato Medium"/>
              <a:ea typeface="Lato Medium"/>
              <a:cs typeface="Lato Medium"/>
            </a:endParaRPr>
          </a:p>
        </p:txBody>
      </p:sp>
      <p:sp>
        <p:nvSpPr>
          <p:cNvPr id="7" name="TextBox 6">
            <a:extLst>
              <a:ext uri="{FF2B5EF4-FFF2-40B4-BE49-F238E27FC236}">
                <a16:creationId xmlns:a16="http://schemas.microsoft.com/office/drawing/2014/main" id="{F7678967-BF5C-67BE-360C-3C43CA3CCB61}"/>
              </a:ext>
            </a:extLst>
          </p:cNvPr>
          <p:cNvSpPr txBox="1"/>
          <p:nvPr/>
        </p:nvSpPr>
        <p:spPr>
          <a:xfrm>
            <a:off x="476525" y="3486237"/>
            <a:ext cx="4279342" cy="6293711"/>
          </a:xfrm>
          <a:prstGeom prst="rect">
            <a:avLst/>
          </a:prstGeom>
          <a:noFill/>
        </p:spPr>
        <p:txBody>
          <a:bodyPr wrap="square" lIns="91440" tIns="45720" rIns="91440" bIns="45720" rtlCol="0" anchor="t">
            <a:spAutoFit/>
          </a:bodyPr>
          <a:lstStyle/>
          <a:p>
            <a:pPr>
              <a:lnSpc>
                <a:spcPct val="115000"/>
              </a:lnSpc>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ALGERIA: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Bouarroudj</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Noreddine</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Algiers:</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Bouarroudj</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Noreddine</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ANGOLA: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Silvina Pereira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Luanda: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Silvina Pereira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BURKINA FASO:</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Aida Zongo</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Ouagadougou:</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Aida Zongo</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CAMEROON:</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Lionelle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Tchokam</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Douala: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Nana Manuella, Nga Nomo Serge</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Yaounde</a:t>
            </a: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Nana Manuella, Nga Nomo Serge</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DEMOCRATIC REPUBLIC OF THE CONGO:</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b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William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Baracka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Bukavu:</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William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Baracka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EGYPT: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Ezzat Aziz, Mohamed Mostafa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Cairo:</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Ahmed Zaghloul </a:t>
            </a:r>
            <a:b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Benha</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Zeyad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Elbagoury</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GHANA: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Ekor</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Oluwayemisi</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Accra: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Ekor</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Oluwayemisi</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IVORY COAST: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Kone Kadidja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Abidjan:</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Kone Kadidja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KENYA: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Sonia Lalla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Nairobi:</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Sonia Lalla</a:t>
            </a:r>
          </a:p>
          <a:p>
            <a:pPr>
              <a:lnSpc>
                <a:spcPct val="115000"/>
              </a:lnSpc>
              <a:spcBef>
                <a:spcPts val="600"/>
              </a:spcBef>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LIBYA: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Mohamed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Tantoush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Tripoli: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Mohamed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Tantoush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A92DF12-8F49-870D-8FC1-B2B9794F6C58}"/>
              </a:ext>
            </a:extLst>
          </p:cNvPr>
          <p:cNvSpPr txBox="1"/>
          <p:nvPr/>
        </p:nvSpPr>
        <p:spPr>
          <a:xfrm>
            <a:off x="4179334" y="3486237"/>
            <a:ext cx="3126550" cy="6710748"/>
          </a:xfrm>
          <a:prstGeom prst="rect">
            <a:avLst/>
          </a:prstGeom>
          <a:noFill/>
        </p:spPr>
        <p:txBody>
          <a:bodyPr wrap="square" lIns="91440" tIns="45720" rIns="91440" bIns="45720" rtlCol="0" anchor="t">
            <a:spAutoFit/>
          </a:bodyPr>
          <a:lstStyle/>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MALI: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Soumana Coulibaly</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Region du Nord (GAO):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Soumana Coulibaly</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MOROCCO: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Afak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Nsiri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Casablanca: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Afak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Nsiri</a:t>
            </a:r>
            <a:b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Rabat: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Afak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Nsiri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MOZAMBIQUE: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Hamilton Arnaldo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Maputo: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Hamilton Arnaldo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NAMIBIA: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Kavezembua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Kavari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Oshakati: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tbc</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Windhoek:</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tbc</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RWANDA: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Nyandwi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Jean Damascene</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Kigali: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Nyandwi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Jean Damascene</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SOMALIA: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Abdullahi Said Hashi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Mogadishu:</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Abdullahi Said Hashi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SOUTH AFRICA: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Francois Retief</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George: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Nondwe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Ngoqo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André Theron, Maria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Fourtounas</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Johannesburg: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Nondwe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Ngoqo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André Theron, Maria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Fourtounas</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TUNISIA: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Maissa Daiki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Tunis:</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Maissa Daiki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UGANDA: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Isabella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Epiu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Kabale</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Isabella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Epiu</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ZAMBIA: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Maria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Kansenga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Lusaca</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Maria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Kansenga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endParaRPr lang="en-US" sz="1200" b="0" dirty="0">
              <a:solidFill>
                <a:srgbClr val="008657"/>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1">
            <a:extLst>
              <a:ext uri="{FF2B5EF4-FFF2-40B4-BE49-F238E27FC236}">
                <a16:creationId xmlns:a16="http://schemas.microsoft.com/office/drawing/2014/main" id="{1F7759CB-98A9-55E6-C315-9CCFC3C0BBA4}"/>
              </a:ext>
            </a:extLst>
          </p:cNvPr>
          <p:cNvSpPr>
            <a:spLocks noChangeArrowheads="1"/>
          </p:cNvSpPr>
          <p:nvPr/>
        </p:nvSpPr>
        <p:spPr bwMode="auto">
          <a:xfrm>
            <a:off x="0" y="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a:ln>
                  <a:noFill/>
                </a:ln>
                <a:solidFill>
                  <a:schemeClr val="tx1"/>
                </a:solidFill>
                <a:effectLst/>
                <a:latin typeface="Arial" panose="020B0604020202020204" pitchFamily="34" charset="0"/>
              </a:rPr>
              <a:t>Benha</a:t>
            </a:r>
          </a:p>
        </p:txBody>
      </p:sp>
      <p:sp>
        <p:nvSpPr>
          <p:cNvPr id="10" name="Rectangle 2">
            <a:extLst>
              <a:ext uri="{FF2B5EF4-FFF2-40B4-BE49-F238E27FC236}">
                <a16:creationId xmlns:a16="http://schemas.microsoft.com/office/drawing/2014/main" id="{1AE22ACB-D501-61AC-6FA8-71F24618E3E9}"/>
              </a:ext>
            </a:extLst>
          </p:cNvPr>
          <p:cNvSpPr>
            <a:spLocks noChangeArrowheads="1"/>
          </p:cNvSpPr>
          <p:nvPr/>
        </p:nvSpPr>
        <p:spPr bwMode="auto">
          <a:xfrm>
            <a:off x="152400" y="1524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a:ln>
                  <a:noFill/>
                </a:ln>
                <a:solidFill>
                  <a:schemeClr val="tx1"/>
                </a:solidFill>
                <a:effectLst/>
                <a:latin typeface="Arial" panose="020B0604020202020204" pitchFamily="34" charset="0"/>
              </a:rPr>
              <a:t>Benha</a:t>
            </a:r>
          </a:p>
        </p:txBody>
      </p:sp>
    </p:spTree>
    <p:extLst>
      <p:ext uri="{BB962C8B-B14F-4D97-AF65-F5344CB8AC3E}">
        <p14:creationId xmlns:p14="http://schemas.microsoft.com/office/powerpoint/2010/main" val="3432145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772761-E4F6-2D31-F024-12948B6F08CF}"/>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29BC61AB-00E3-E507-E2BC-19A96CADDFFA}"/>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792EFE73-C18E-D407-65AA-F22C1098211A}"/>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Rounded Rectangle 8">
            <a:extLst>
              <a:ext uri="{FF2B5EF4-FFF2-40B4-BE49-F238E27FC236}">
                <a16:creationId xmlns:a16="http://schemas.microsoft.com/office/drawing/2014/main" id="{DBB22061-A7EC-B777-B9AF-12116B9BF5DE}"/>
              </a:ext>
            </a:extLst>
          </p:cNvPr>
          <p:cNvSpPr/>
          <p:nvPr/>
        </p:nvSpPr>
        <p:spPr>
          <a:xfrm>
            <a:off x="476525" y="2296958"/>
            <a:ext cx="6606625" cy="384067"/>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COUNTRIES &amp; CITIES  LEADERS – REPRESENTATIVES</a:t>
            </a:r>
            <a:endParaRPr lang="en-US">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A7FA5F9E-95CE-5E9A-2F0B-6E44A3133F82}"/>
              </a:ext>
            </a:extLst>
          </p:cNvPr>
          <p:cNvSpPr txBox="1"/>
          <p:nvPr/>
        </p:nvSpPr>
        <p:spPr>
          <a:xfrm>
            <a:off x="431553" y="2834920"/>
            <a:ext cx="6970078" cy="829201"/>
          </a:xfrm>
          <a:prstGeom prst="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ASIA &amp; MIDDLE EAST-GULF</a:t>
            </a:r>
          </a:p>
          <a:p>
            <a:pPr marL="719138" indent="-719138">
              <a:lnSpc>
                <a:spcPct val="120000"/>
              </a:lnSpc>
            </a:pPr>
            <a:r>
              <a:rPr lang="en-US" sz="1400">
                <a:solidFill>
                  <a:srgbClr val="008657"/>
                </a:solidFill>
                <a:latin typeface="Lato Medium" panose="020F0502020204030203" pitchFamily="34" charset="0"/>
                <a:ea typeface="Lato Medium" panose="020F0502020204030203" pitchFamily="34" charset="0"/>
                <a:cs typeface="Lato Medium" panose="020F0502020204030203" pitchFamily="34" charset="0"/>
              </a:rPr>
              <a:t>Leaders:</a:t>
            </a: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 </a:t>
            </a:r>
            <a:r>
              <a:rPr lang="en-US" sz="1400" err="1">
                <a:solidFill>
                  <a:srgbClr val="014DA2"/>
                </a:solidFill>
                <a:latin typeface="Lato Medium" panose="020F0502020204030203" pitchFamily="34" charset="0"/>
                <a:ea typeface="Lato Medium" panose="020F0502020204030203" pitchFamily="34" charset="0"/>
                <a:cs typeface="Lato Medium" panose="020F0502020204030203" pitchFamily="34" charset="0"/>
              </a:rPr>
              <a:t>Besthadi</a:t>
            </a: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 </a:t>
            </a:r>
            <a:r>
              <a:rPr lang="en-US" sz="1400" err="1">
                <a:solidFill>
                  <a:srgbClr val="014DA2"/>
                </a:solidFill>
                <a:latin typeface="Lato Medium" panose="020F0502020204030203" pitchFamily="34" charset="0"/>
                <a:ea typeface="Lato Medium" panose="020F0502020204030203" pitchFamily="34" charset="0"/>
                <a:cs typeface="Lato Medium" panose="020F0502020204030203" pitchFamily="34" charset="0"/>
              </a:rPr>
              <a:t>Suknomo</a:t>
            </a: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 (Indonesia), </a:t>
            </a:r>
            <a:r>
              <a:rPr lang="en-US" sz="1400" err="1">
                <a:solidFill>
                  <a:srgbClr val="014DA2"/>
                </a:solidFill>
                <a:latin typeface="Lato Medium" panose="020F0502020204030203" pitchFamily="34" charset="0"/>
                <a:ea typeface="Lato Medium" panose="020F0502020204030203" pitchFamily="34" charset="0"/>
                <a:cs typeface="Lato Medium" panose="020F0502020204030203" pitchFamily="34" charset="0"/>
              </a:rPr>
              <a:t>Suwimon</a:t>
            </a: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 </a:t>
            </a:r>
            <a:r>
              <a:rPr lang="en-US" sz="1400" err="1">
                <a:solidFill>
                  <a:srgbClr val="014DA2"/>
                </a:solidFill>
                <a:latin typeface="Lato Medium" panose="020F0502020204030203" pitchFamily="34" charset="0"/>
                <a:ea typeface="Lato Medium" panose="020F0502020204030203" pitchFamily="34" charset="0"/>
                <a:cs typeface="Lato Medium" panose="020F0502020204030203" pitchFamily="34" charset="0"/>
              </a:rPr>
              <a:t>Tangwiwat</a:t>
            </a: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 (Thailand) </a:t>
            </a:r>
            <a:b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b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&amp; Justin </a:t>
            </a:r>
            <a:r>
              <a:rPr lang="en-US" sz="1400" err="1">
                <a:solidFill>
                  <a:srgbClr val="014DA2"/>
                </a:solidFill>
                <a:latin typeface="Lato Medium" panose="020F0502020204030203" pitchFamily="34" charset="0"/>
                <a:ea typeface="Lato Medium" panose="020F0502020204030203" pitchFamily="34" charset="0"/>
                <a:cs typeface="Lato Medium" panose="020F0502020204030203" pitchFamily="34" charset="0"/>
              </a:rPr>
              <a:t>Sangwook</a:t>
            </a:r>
            <a:r>
              <a:rPr lang="en-US" sz="1400">
                <a:solidFill>
                  <a:srgbClr val="014DA2"/>
                </a:solidFill>
                <a:latin typeface="Lato Medium" panose="020F0502020204030203" pitchFamily="34" charset="0"/>
                <a:ea typeface="Lato Medium" panose="020F0502020204030203" pitchFamily="34" charset="0"/>
                <a:cs typeface="Lato Medium" panose="020F0502020204030203" pitchFamily="34" charset="0"/>
              </a:rPr>
              <a:t> Ko (Republic of Korea)</a:t>
            </a:r>
            <a:endParaRPr lang="en-US" sz="1400">
              <a:solidFill>
                <a:srgbClr val="014DA2"/>
              </a:solidFill>
              <a:effectLst/>
              <a:latin typeface="Lato Medium" panose="020F0502020204030203" pitchFamily="34" charset="0"/>
              <a:ea typeface="Lato Medium" panose="020F0502020204030203" pitchFamily="34" charset="0"/>
              <a:cs typeface="Lato Medium" panose="020F0502020204030203" pitchFamily="34" charset="0"/>
            </a:endParaRPr>
          </a:p>
        </p:txBody>
      </p:sp>
      <p:sp>
        <p:nvSpPr>
          <p:cNvPr id="7" name="TextBox 6">
            <a:extLst>
              <a:ext uri="{FF2B5EF4-FFF2-40B4-BE49-F238E27FC236}">
                <a16:creationId xmlns:a16="http://schemas.microsoft.com/office/drawing/2014/main" id="{4951B37E-AC5D-9362-DC58-E404DFC48B19}"/>
              </a:ext>
            </a:extLst>
          </p:cNvPr>
          <p:cNvSpPr txBox="1"/>
          <p:nvPr/>
        </p:nvSpPr>
        <p:spPr>
          <a:xfrm>
            <a:off x="431553" y="3764993"/>
            <a:ext cx="3611124" cy="5271892"/>
          </a:xfrm>
          <a:prstGeom prst="rect">
            <a:avLst/>
          </a:prstGeom>
          <a:noFill/>
        </p:spPr>
        <p:txBody>
          <a:bodyPr wrap="square" lIns="91440" tIns="45720" rIns="91440" bIns="45720" rtlCol="0" anchor="t">
            <a:spAutoFit/>
          </a:bodyPr>
          <a:lstStyle/>
          <a:p>
            <a:pPr>
              <a:lnSpc>
                <a:spcPct val="115000"/>
              </a:lnSpc>
              <a:buNone/>
            </a:pP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BANGLADESH:</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Lutful</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Aziz</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Chattogram:</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KM Baki Billah, Mohiuddin Majed Chowdhury</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Dhaka North:</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Lutful</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Aziz</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Dhaka South:</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AKM Akhtaruzzaman</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Sylhet:</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Reazul</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Haque</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CHINA:</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Yun Wang</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Beijing:</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Yun Wang</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Guizhou Province:</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Zhou Jing</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Hebei Province:</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Li Lin</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Sichuan Province:</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Zhao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Daqiang</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Zhejiang Province:</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Zhou Hongmei</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KINGDOM OF SAUDI ARABIA:</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Ayman Mustafa</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Riyadh:</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Ayman Mustafa</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UNITED ARAB EMIRATES:</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Clara Lobo,  Dikshitha Chetty</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Abu Dhabi:</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Saurabh Suri,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Mhamad</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Hashimi, Yara Al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Jalbout</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Dubai:</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Dikshitha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Kshirasagar</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Chetty</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INDIA:</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Ritesh Roy</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err="1">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Bhubnaeswar</a:t>
            </a: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Ritesh Roy, </a:t>
            </a:r>
            <a:b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b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Gaurav Agarwal, Neha Singh</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Coimbatore:</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Vipin Kumar Goel</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CD23683-56EE-87AF-E390-4D8D76C2AAE1}"/>
              </a:ext>
            </a:extLst>
          </p:cNvPr>
          <p:cNvSpPr txBox="1"/>
          <p:nvPr/>
        </p:nvSpPr>
        <p:spPr>
          <a:xfrm>
            <a:off x="4042677" y="3764993"/>
            <a:ext cx="3742984" cy="489365"/>
          </a:xfrm>
          <a:prstGeom prst="rect">
            <a:avLst/>
          </a:prstGeom>
          <a:noFill/>
        </p:spPr>
        <p:txBody>
          <a:bodyPr wrap="square" lIns="91440" tIns="45720" rIns="91440" bIns="45720" rtlCol="0" anchor="t">
            <a:spAutoFit/>
          </a:bodyPr>
          <a:lstStyle/>
          <a:p>
            <a:pPr>
              <a:lnSpc>
                <a:spcPct val="115000"/>
              </a:lnSpc>
              <a:buNone/>
            </a:pP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marL="356870" indent="-188595">
              <a:spcAft>
                <a:spcPts val="600"/>
              </a:spcAft>
              <a:buClr>
                <a:srgbClr val="014DA2"/>
              </a:buClr>
              <a:buFont typeface="Arial,Sans-Serif"/>
              <a:buChar char="•"/>
            </a:pPr>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B2788F12-DB66-69EA-8743-2256E6853F0E}"/>
              </a:ext>
            </a:extLst>
          </p:cNvPr>
          <p:cNvSpPr txBox="1"/>
          <p:nvPr/>
        </p:nvSpPr>
        <p:spPr>
          <a:xfrm>
            <a:off x="4043559" y="3764993"/>
            <a:ext cx="3426461" cy="5882829"/>
          </a:xfrm>
          <a:prstGeom prst="rect">
            <a:avLst/>
          </a:prstGeom>
          <a:noFill/>
        </p:spPr>
        <p:txBody>
          <a:bodyPr wrap="square" lIns="91440" tIns="45720" rIns="91440" bIns="45720" rtlCol="0" anchor="t">
            <a:spAutoFit/>
          </a:bodyPr>
          <a:lstStyle/>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INDIA: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Ritesh Roy</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Faridabad:</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Divesh Arora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Gorakhpur:</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Santosh Kumar Sharma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Hyderabad:</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Sunil T Pandya</a:t>
            </a: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Jaipur:</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Vandana Mangal</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Kochi</a:t>
            </a: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Sachin George</a:t>
            </a:r>
            <a:b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Kolkata: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Ravindra Wankhede</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Mangaluru</a:t>
            </a: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Shilpa Bhat</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Mumbai:</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Vrushali Ponde</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Nagpur:</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Bhuvaneswari Balasubramanian</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New Delhi:</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Anju Gupta</a:t>
            </a: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Sandeep Diwan</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b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Patna:</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Chandni Sinha, Shruti Shrey</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Pune</a:t>
            </a: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Pramod </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S </a:t>
            </a:r>
            <a:r>
              <a:rPr lang="en-US" sz="1200" kern="0" dirty="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Palhade</a:t>
            </a:r>
            <a:endPar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endParaRPr>
          </a:p>
          <a:p>
            <a:pPr>
              <a:lnSpc>
                <a:spcPct val="115000"/>
              </a:lnSpc>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Rajkot:</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Hetal Vadera</a:t>
            </a: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pPr>
            <a:r>
              <a:rPr lang="en-US" sz="1200" kern="0" dirty="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Varanasi:</a:t>
            </a: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Amrita Rath</a:t>
            </a:r>
            <a:b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Vijayawada: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Sridevi Valluri</a:t>
            </a:r>
          </a:p>
          <a:p>
            <a:pPr>
              <a:lnSpc>
                <a:spcPct val="115000"/>
              </a:lnSpc>
              <a:spcBef>
                <a:spcPts val="600"/>
              </a:spcBef>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INDONESIA: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Besthadi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Suknomo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Bali: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IGN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Mahaalit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Aribawa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Banda Aceh:</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Rahmi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Bandar Lampung: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Hario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Tri Hen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Bandung: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 Andy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Prihartono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Denpasar:</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Gusti Ngurah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Mahaalit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Aribawa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Jakarta: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Rizky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Ramadhana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endParaRPr>
          </a:p>
          <a:p>
            <a:pPr>
              <a:lnSpc>
                <a:spcPct val="115000"/>
              </a:lnSpc>
              <a:buNone/>
            </a:pPr>
            <a:endParaRPr lang="el-GR"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n-US"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1236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C53DE-82E3-C2F2-B4AB-23B3E081D250}"/>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CFE5E130-0EED-F36E-8EF9-66E0E3724260}"/>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3F6B1F95-2F50-08B9-DBF7-C36E1F87CA06}"/>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Rounded Rectangle 8">
            <a:extLst>
              <a:ext uri="{FF2B5EF4-FFF2-40B4-BE49-F238E27FC236}">
                <a16:creationId xmlns:a16="http://schemas.microsoft.com/office/drawing/2014/main" id="{4C4F6DA7-869F-43C0-83FD-6AEAE2038EEF}"/>
              </a:ext>
            </a:extLst>
          </p:cNvPr>
          <p:cNvSpPr/>
          <p:nvPr/>
        </p:nvSpPr>
        <p:spPr>
          <a:xfrm>
            <a:off x="476525" y="2296958"/>
            <a:ext cx="6606625" cy="384067"/>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COUNTRIES &amp; CITIES  LEADERS – REPRESENTATIVES</a:t>
            </a:r>
            <a:endParaRPr lang="en-US">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096943D6-C671-A31C-4B19-40BBA9CB18D3}"/>
              </a:ext>
            </a:extLst>
          </p:cNvPr>
          <p:cNvSpPr txBox="1"/>
          <p:nvPr/>
        </p:nvSpPr>
        <p:spPr>
          <a:xfrm>
            <a:off x="431552" y="3773091"/>
            <a:ext cx="3462267" cy="5332485"/>
          </a:xfrm>
          <a:prstGeom prst="rect">
            <a:avLst/>
          </a:prstGeom>
          <a:noFill/>
        </p:spPr>
        <p:txBody>
          <a:bodyPr wrap="square" lIns="91440" tIns="45720" rIns="91440" bIns="45720" rtlCol="0" anchor="t">
            <a:spAutoFit/>
          </a:bodyPr>
          <a:lstStyle/>
          <a:p>
            <a:pPr>
              <a:lnSpc>
                <a:spcPct val="115000"/>
              </a:lnSpc>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INDONESIA: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Besthadi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Suknomo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Jambi: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Andi Hasyim</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Makassar:</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Nur Surya Wirawan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Malang: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Ristiawan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Muji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Laksono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Manado: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Barry Imanuel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Kambey</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l-GR"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Medan</a:t>
            </a:r>
            <a:r>
              <a:rPr lang="el-GR"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l-GR"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Tasrif</a:t>
            </a:r>
            <a:r>
              <a:rPr lang="el-GR"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Hamdi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Padang: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Ruth Evlin Margaretha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Palembang: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Aidyl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Fitrisyah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Pekanbaru</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Arfi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Sulaiman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Purwokerto</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Aunun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Rofik</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Semarang: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Mochamat</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Surabaya: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Dedi Susila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Surakarta: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Bara Adithya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Yogyakarta: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Farhan Ali Rahman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IRAN: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Poupak Rahimzadeh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Tehran: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Poupak Rahimzadeh</a:t>
            </a: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JAPAN: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Shinichi Sakura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Yokohama: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Itaru</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Watanabe</a:t>
            </a:r>
            <a:b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Kamogawa</a:t>
            </a: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Takeshi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Murouchi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Kobe: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Kentaro Kida</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Kumamoto: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Naoki Miyazaki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Okazaki: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Norihiro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Sakai</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236974F-0008-6003-6FE2-588BDD2080FF}"/>
              </a:ext>
            </a:extLst>
          </p:cNvPr>
          <p:cNvSpPr txBox="1"/>
          <p:nvPr/>
        </p:nvSpPr>
        <p:spPr>
          <a:xfrm>
            <a:off x="4020572" y="3773091"/>
            <a:ext cx="3462267" cy="5410712"/>
          </a:xfrm>
          <a:prstGeom prst="rect">
            <a:avLst/>
          </a:prstGeom>
          <a:noFill/>
        </p:spPr>
        <p:txBody>
          <a:bodyPr wrap="square" lIns="91440" tIns="45720" rIns="91440" bIns="45720" rtlCol="0" anchor="t">
            <a:spAutoFit/>
          </a:bodyPr>
          <a:lstStyle/>
          <a:p>
            <a:pPr>
              <a:lnSpc>
                <a:spcPct val="115000"/>
              </a:lnSpc>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MALAYSIA: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Iskandar Khalid</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Kuala Lumpur:</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Ng Sook Hoon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PHILIPPINES:</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Dahlia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Arancel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Lily Roxas-Jingco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Bohol: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Lily Roxas-Jingco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Davao:</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Dahlia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Salanio-Arancel</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Manila: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Penafrancia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Cano</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REPUBLIC OF KOREA: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Ashokka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Balakrishnan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Seoul:</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Won Uk Koh</a:t>
            </a:r>
          </a:p>
          <a:p>
            <a:pPr>
              <a:lnSpc>
                <a:spcPct val="115000"/>
              </a:lnSpc>
              <a:spcBef>
                <a:spcPts val="600"/>
              </a:spcBef>
              <a:buNone/>
            </a:pP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SINGAPORE: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Ashokka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Balakrishnan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Singapore: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Ashokka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Balakrishnan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TAIWAN: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Jui-An Lin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Taichung:</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Farn-Wen Tseng</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THAILAND:</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Suwimon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Tangwiwat</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Bangkok:</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Suwimon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Tangwiwat</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Chiang Mai: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Prangmalee</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Leurcharusmee</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Khon Kaen:</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Aumjit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Wittayapairoj</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Songkhla:</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Jatuporn </a:t>
            </a:r>
            <a:r>
              <a:rPr lang="en-US"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Pakpirom</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dirty="0">
                <a:solidFill>
                  <a:srgbClr val="1F6FB2"/>
                </a:solidFill>
                <a:latin typeface="Lato" panose="020F0502020204030203" pitchFamily="34" charset="0"/>
                <a:ea typeface="Times New Roman" panose="02020603050405020304" pitchFamily="18" charset="0"/>
                <a:cs typeface="Times New Roman" panose="02020603050405020304" pitchFamily="18" charset="0"/>
              </a:rPr>
              <a:t>VIETNAM:</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Minh Nguyen Van</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Buon Ma Thuot:</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Dang The Thanh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pP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Hanoi:</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Vu Xuan Quang</a:t>
            </a:r>
            <a:b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br>
            <a:r>
              <a:rPr lang="en-US"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Ho Chi Minh:</a:t>
            </a:r>
            <a:r>
              <a:rPr lang="en-US"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Pham Hoang Manh</a:t>
            </a:r>
            <a:endParaRPr lang="el-GR" sz="1200"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l-GR"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Thai</a:t>
            </a:r>
            <a:r>
              <a:rPr lang="el-GR"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1AA36F"/>
                </a:solidFill>
                <a:latin typeface="Lato" panose="020F0502020204030203" pitchFamily="34" charset="0"/>
                <a:ea typeface="Times New Roman" panose="02020603050405020304" pitchFamily="18" charset="0"/>
                <a:cs typeface="Times New Roman" panose="02020603050405020304" pitchFamily="18" charset="0"/>
              </a:rPr>
              <a:t>Nguyen</a:t>
            </a:r>
            <a:r>
              <a:rPr lang="el-GR" sz="1200" kern="0" dirty="0">
                <a:solidFill>
                  <a:srgbClr val="1AA36F"/>
                </a:solidFill>
                <a:latin typeface="Lato" panose="020F0502020204030203" pitchFamily="34" charset="0"/>
                <a:ea typeface="Times New Roman" panose="02020603050405020304" pitchFamily="18" charset="0"/>
                <a:cs typeface="Times New Roman" panose="02020603050405020304" pitchFamily="18" charset="0"/>
              </a:rPr>
              <a:t>:</a:t>
            </a:r>
            <a:r>
              <a:rPr lang="el-GR"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Lan</a:t>
            </a:r>
            <a:r>
              <a:rPr lang="el-GR" sz="1200" kern="0" dirty="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l-GR" sz="1200" kern="0" dirty="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Pham</a:t>
            </a:r>
            <a:endParaRPr lang="el-GR" sz="1200" b="0" i="0" u="none" strike="noStrike" kern="0" dirty="0">
              <a:effectLst/>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A0B04FCE-7CF9-D8FC-968F-080D290EAB0A}"/>
              </a:ext>
            </a:extLst>
          </p:cNvPr>
          <p:cNvSpPr txBox="1"/>
          <p:nvPr/>
        </p:nvSpPr>
        <p:spPr>
          <a:xfrm>
            <a:off x="431553" y="2834920"/>
            <a:ext cx="6970078" cy="829201"/>
          </a:xfrm>
          <a:prstGeom prst="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ASIA &amp; MIDDLE EAST-GULF</a:t>
            </a:r>
          </a:p>
          <a:p>
            <a:pPr marL="718820" indent="-718820">
              <a:lnSpc>
                <a:spcPct val="120000"/>
              </a:lnSpc>
            </a:pPr>
            <a:r>
              <a:rPr lang="en-US" sz="1400">
                <a:solidFill>
                  <a:srgbClr val="008657"/>
                </a:solidFill>
                <a:latin typeface="Lato Medium"/>
                <a:ea typeface="Lato Medium"/>
                <a:cs typeface="Lato Medium"/>
              </a:rPr>
              <a:t>Leaders:</a:t>
            </a:r>
            <a:r>
              <a:rPr lang="en-US" sz="1400">
                <a:solidFill>
                  <a:srgbClr val="014DA2"/>
                </a:solidFill>
                <a:latin typeface="Lato Medium"/>
                <a:ea typeface="Lato Medium"/>
                <a:cs typeface="Lato Medium"/>
              </a:rPr>
              <a:t> </a:t>
            </a:r>
            <a:r>
              <a:rPr lang="en-US" sz="1400" err="1">
                <a:solidFill>
                  <a:srgbClr val="014DA2"/>
                </a:solidFill>
                <a:latin typeface="Lato Medium"/>
                <a:ea typeface="Lato Medium"/>
                <a:cs typeface="Lato Medium"/>
              </a:rPr>
              <a:t>Besthadi</a:t>
            </a:r>
            <a:r>
              <a:rPr lang="en-US" sz="1400">
                <a:solidFill>
                  <a:srgbClr val="014DA2"/>
                </a:solidFill>
                <a:latin typeface="Lato Medium"/>
                <a:ea typeface="Lato Medium"/>
                <a:cs typeface="Lato Medium"/>
              </a:rPr>
              <a:t> </a:t>
            </a:r>
            <a:r>
              <a:rPr lang="en-US" sz="1400" err="1">
                <a:solidFill>
                  <a:srgbClr val="014DA2"/>
                </a:solidFill>
                <a:latin typeface="Lato Medium"/>
                <a:ea typeface="Lato Medium"/>
                <a:cs typeface="Lato Medium"/>
              </a:rPr>
              <a:t>Suknomo</a:t>
            </a:r>
            <a:r>
              <a:rPr lang="en-US" sz="1400">
                <a:solidFill>
                  <a:srgbClr val="014DA2"/>
                </a:solidFill>
                <a:latin typeface="Lato Medium"/>
                <a:ea typeface="Lato Medium"/>
                <a:cs typeface="Lato Medium"/>
              </a:rPr>
              <a:t> (Indonesia), </a:t>
            </a:r>
            <a:r>
              <a:rPr lang="en-US" sz="1400" err="1">
                <a:solidFill>
                  <a:srgbClr val="014DA2"/>
                </a:solidFill>
                <a:latin typeface="Lato Medium"/>
                <a:ea typeface="Lato Medium"/>
                <a:cs typeface="Lato Medium"/>
              </a:rPr>
              <a:t>Suwimon</a:t>
            </a:r>
            <a:r>
              <a:rPr lang="en-US" sz="1400">
                <a:solidFill>
                  <a:srgbClr val="014DA2"/>
                </a:solidFill>
                <a:latin typeface="Lato Medium"/>
                <a:ea typeface="Lato Medium"/>
                <a:cs typeface="Lato Medium"/>
              </a:rPr>
              <a:t> </a:t>
            </a:r>
            <a:r>
              <a:rPr lang="en-US" sz="1400" err="1">
                <a:solidFill>
                  <a:srgbClr val="014DA2"/>
                </a:solidFill>
                <a:latin typeface="Lato Medium"/>
                <a:ea typeface="Lato Medium"/>
                <a:cs typeface="Lato Medium"/>
              </a:rPr>
              <a:t>Tangwiwat</a:t>
            </a:r>
            <a:r>
              <a:rPr lang="en-US" sz="1400">
                <a:solidFill>
                  <a:srgbClr val="014DA2"/>
                </a:solidFill>
                <a:latin typeface="Lato Medium"/>
                <a:ea typeface="Lato Medium"/>
                <a:cs typeface="Lato Medium"/>
              </a:rPr>
              <a:t> (Thailand) </a:t>
            </a:r>
            <a:br>
              <a:rPr lang="en-US" sz="1400">
                <a:latin typeface="Lato Medium" panose="020F0502020204030203" pitchFamily="34" charset="0"/>
                <a:ea typeface="Lato Medium" panose="020F0502020204030203" pitchFamily="34" charset="0"/>
                <a:cs typeface="Lato Medium" panose="020F0502020204030203" pitchFamily="34" charset="0"/>
              </a:rPr>
            </a:br>
            <a:r>
              <a:rPr lang="en-US" sz="1400">
                <a:solidFill>
                  <a:srgbClr val="014DA2"/>
                </a:solidFill>
                <a:latin typeface="Lato Medium"/>
                <a:ea typeface="Lato Medium"/>
                <a:cs typeface="Lato Medium"/>
              </a:rPr>
              <a:t>&amp; Justin </a:t>
            </a:r>
            <a:r>
              <a:rPr lang="en-US" sz="1400" err="1">
                <a:solidFill>
                  <a:srgbClr val="014DA2"/>
                </a:solidFill>
                <a:latin typeface="Lato Medium"/>
                <a:ea typeface="Lato Medium"/>
                <a:cs typeface="Lato Medium"/>
              </a:rPr>
              <a:t>Sangwook</a:t>
            </a:r>
            <a:r>
              <a:rPr lang="en-US" sz="1400">
                <a:solidFill>
                  <a:srgbClr val="014DA2"/>
                </a:solidFill>
                <a:latin typeface="Lato Medium"/>
                <a:ea typeface="Lato Medium"/>
                <a:cs typeface="Lato Medium"/>
              </a:rPr>
              <a:t> Ko (Republic of Korea)</a:t>
            </a:r>
            <a:endParaRPr lang="en-US" sz="1400">
              <a:solidFill>
                <a:srgbClr val="014DA2"/>
              </a:solidFill>
              <a:effectLst/>
              <a:latin typeface="Lato Medium"/>
              <a:ea typeface="Lato Medium"/>
              <a:cs typeface="Lato Medium"/>
            </a:endParaRPr>
          </a:p>
        </p:txBody>
      </p:sp>
      <p:sp>
        <p:nvSpPr>
          <p:cNvPr id="12" name="TextBox 11">
            <a:extLst>
              <a:ext uri="{FF2B5EF4-FFF2-40B4-BE49-F238E27FC236}">
                <a16:creationId xmlns:a16="http://schemas.microsoft.com/office/drawing/2014/main" id="{9132F2BD-F380-D65E-F496-44B294BD19FE}"/>
              </a:ext>
            </a:extLst>
          </p:cNvPr>
          <p:cNvSpPr txBox="1"/>
          <p:nvPr/>
        </p:nvSpPr>
        <p:spPr>
          <a:xfrm>
            <a:off x="431552" y="9216922"/>
            <a:ext cx="6351429" cy="461665"/>
          </a:xfrm>
          <a:prstGeom prst="rect">
            <a:avLst/>
          </a:prstGeom>
          <a:noFill/>
        </p:spPr>
        <p:txBody>
          <a:bodyPr wrap="square" lIns="91440" tIns="45720" rIns="91440" bIns="45720" anchor="t">
            <a:spAutoFit/>
          </a:bodyPr>
          <a:lstStyle/>
          <a:p>
            <a:pPr fontAlgn="t">
              <a:buClr>
                <a:srgbClr val="014DA2"/>
              </a:buClr>
            </a:pPr>
            <a:r>
              <a:rPr lang="en-US" sz="1200" b="1">
                <a:solidFill>
                  <a:srgbClr val="014DA2"/>
                </a:solidFill>
                <a:latin typeface="Lato" panose="020F0502020204030203" pitchFamily="34" charset="0"/>
                <a:ea typeface="Lato" panose="020F0502020204030203" pitchFamily="34" charset="0"/>
                <a:cs typeface="Lato" panose="020F0502020204030203" pitchFamily="34" charset="0"/>
              </a:rPr>
              <a:t>AUSTRALIA &amp; NEW ZEALAND</a:t>
            </a:r>
            <a:r>
              <a:rPr lang="en" sz="12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 </a:t>
            </a:r>
            <a:r>
              <a:rPr lang="en" sz="1200">
                <a:latin typeface="Lato" panose="020F0502020204030203" pitchFamily="34" charset="0"/>
                <a:ea typeface="Lato" panose="020F0502020204030203" pitchFamily="34" charset="0"/>
                <a:cs typeface="Lato" panose="020F0502020204030203" pitchFamily="34" charset="0"/>
              </a:rPr>
              <a:t>Alwin Chuan</a:t>
            </a:r>
            <a:endParaRPr lang="en" sz="1200" b="0" i="0">
              <a:effectLst/>
              <a:latin typeface="Lato" panose="020F0502020204030203" pitchFamily="34" charset="0"/>
              <a:ea typeface="Lato" panose="020F0502020204030203" pitchFamily="34" charset="0"/>
              <a:cs typeface="Lato" panose="020F0502020204030203" pitchFamily="34" charset="0"/>
            </a:endParaRPr>
          </a:p>
          <a:p>
            <a:pPr marL="356870" indent="-194945" fontAlgn="t">
              <a:buClr>
                <a:srgbClr val="014DA2"/>
              </a:buClr>
              <a:buFont typeface="Arial" panose="020B0604020202020204" pitchFamily="34" charset="0"/>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Wide Webinar (Adelaide, Brisbane, Melbourne, Perth, Sydney, Auckland): </a:t>
            </a:r>
            <a:r>
              <a:rPr lang="en" sz="1200">
                <a:latin typeface="Lato" panose="020F0502020204030203" pitchFamily="34" charset="0"/>
                <a:ea typeface="Lato" panose="020F0502020204030203" pitchFamily="34" charset="0"/>
                <a:cs typeface="Lato" panose="020F0502020204030203" pitchFamily="34" charset="0"/>
              </a:rPr>
              <a:t>Alwin Chuan</a:t>
            </a:r>
          </a:p>
        </p:txBody>
      </p:sp>
      <p:sp>
        <p:nvSpPr>
          <p:cNvPr id="13" name="TextBox 12">
            <a:extLst>
              <a:ext uri="{FF2B5EF4-FFF2-40B4-BE49-F238E27FC236}">
                <a16:creationId xmlns:a16="http://schemas.microsoft.com/office/drawing/2014/main" id="{B16EE348-B3FF-CE58-33D8-FF746B3A1F70}"/>
              </a:ext>
            </a:extLst>
          </p:cNvPr>
          <p:cNvSpPr txBox="1"/>
          <p:nvPr/>
        </p:nvSpPr>
        <p:spPr>
          <a:xfrm>
            <a:off x="431552" y="8629805"/>
            <a:ext cx="6591324" cy="553998"/>
          </a:xfrm>
          <a:prstGeom prst="rect">
            <a:avLst/>
          </a:prstGeom>
          <a:noFill/>
        </p:spPr>
        <p:txBody>
          <a:bodyPr wrap="square" lIns="91440" tIns="45720" rIns="91440" bIns="45720" rtlCol="0" anchor="t">
            <a:spAutoFit/>
          </a:bodyPr>
          <a:lstStyle/>
          <a:p>
            <a:r>
              <a:rPr lang="en-US" sz="1600" b="1" dirty="0">
                <a:solidFill>
                  <a:srgbClr val="008657"/>
                </a:solidFill>
                <a:latin typeface="Lato Medium"/>
                <a:ea typeface="Lato Medium"/>
                <a:cs typeface="Lato Medium"/>
              </a:rPr>
              <a:t>OCEANIA</a:t>
            </a:r>
          </a:p>
          <a:p>
            <a:r>
              <a:rPr lang="en-US" sz="1400" dirty="0">
                <a:solidFill>
                  <a:srgbClr val="008657"/>
                </a:solidFill>
                <a:latin typeface="Lato Medium"/>
                <a:ea typeface="Lato Medium"/>
                <a:cs typeface="Lato Medium"/>
              </a:rPr>
              <a:t>Leader: </a:t>
            </a:r>
            <a:r>
              <a:rPr lang="en-US" sz="1400" dirty="0">
                <a:solidFill>
                  <a:srgbClr val="014DA2"/>
                </a:solidFill>
                <a:latin typeface="Lato Medium"/>
                <a:ea typeface="Lato Medium"/>
                <a:cs typeface="Lato Medium"/>
              </a:rPr>
              <a:t>Alwin Chuan (Sydney, Australia)</a:t>
            </a:r>
            <a:endParaRPr lang="en-US" sz="1400" b="1" dirty="0">
              <a:solidFill>
                <a:srgbClr val="008657"/>
              </a:solidFill>
              <a:effectLst/>
              <a:latin typeface="Lato Medium"/>
              <a:ea typeface="Lato Medium"/>
              <a:cs typeface="Lato Medium"/>
            </a:endParaRPr>
          </a:p>
        </p:txBody>
      </p:sp>
    </p:spTree>
    <p:extLst>
      <p:ext uri="{BB962C8B-B14F-4D97-AF65-F5344CB8AC3E}">
        <p14:creationId xmlns:p14="http://schemas.microsoft.com/office/powerpoint/2010/main" val="677886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DA7B2-4F8F-DFFF-691C-D7D2945C34F6}"/>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03BFB388-8FD7-4902-51C0-C7EFDD48EE43}"/>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2B7694D8-5B31-DE9F-0D14-97CE700FFD44}"/>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Rounded Rectangle 8">
            <a:extLst>
              <a:ext uri="{FF2B5EF4-FFF2-40B4-BE49-F238E27FC236}">
                <a16:creationId xmlns:a16="http://schemas.microsoft.com/office/drawing/2014/main" id="{782ABAA4-D133-F65F-1173-BB255EE3F222}"/>
              </a:ext>
            </a:extLst>
          </p:cNvPr>
          <p:cNvSpPr/>
          <p:nvPr/>
        </p:nvSpPr>
        <p:spPr>
          <a:xfrm>
            <a:off x="476525" y="2296958"/>
            <a:ext cx="6606625" cy="384067"/>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COUNTRIES &amp; CITIES  LEADERS – REPRESENTATIVES</a:t>
            </a:r>
            <a:endParaRPr lang="en-US">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37FA8EF0-896B-CA0F-A579-71D995B75229}"/>
              </a:ext>
            </a:extLst>
          </p:cNvPr>
          <p:cNvSpPr txBox="1"/>
          <p:nvPr/>
        </p:nvSpPr>
        <p:spPr>
          <a:xfrm>
            <a:off x="476525" y="2798375"/>
            <a:ext cx="6977571" cy="553998"/>
          </a:xfrm>
          <a:prstGeom prst="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NORTH AMERICA</a:t>
            </a:r>
          </a:p>
          <a:p>
            <a:r>
              <a:rPr lang="en-US" sz="1400">
                <a:solidFill>
                  <a:srgbClr val="008657"/>
                </a:solidFill>
                <a:latin typeface="Lato Medium"/>
                <a:ea typeface="Lato Medium"/>
                <a:cs typeface="Lato Medium"/>
              </a:rPr>
              <a:t>Leaders: </a:t>
            </a:r>
            <a:r>
              <a:rPr lang="en-US" sz="1400">
                <a:solidFill>
                  <a:srgbClr val="014DA2"/>
                </a:solidFill>
                <a:latin typeface="Lato Medium"/>
                <a:ea typeface="Lato Medium"/>
                <a:cs typeface="Lato Medium"/>
              </a:rPr>
              <a:t>Raj Gupta - Rakesh </a:t>
            </a:r>
            <a:r>
              <a:rPr lang="en-US" sz="1400" err="1">
                <a:solidFill>
                  <a:srgbClr val="014DA2"/>
                </a:solidFill>
                <a:latin typeface="Lato Medium"/>
                <a:ea typeface="Lato Medium"/>
                <a:cs typeface="Lato Medium"/>
              </a:rPr>
              <a:t>Sondekoppam</a:t>
            </a:r>
            <a:r>
              <a:rPr lang="en-US" sz="1400">
                <a:solidFill>
                  <a:srgbClr val="014DA2"/>
                </a:solidFill>
                <a:latin typeface="Lato Medium"/>
                <a:ea typeface="Lato Medium"/>
                <a:cs typeface="Lato Medium"/>
              </a:rPr>
              <a:t> (USA) &amp; Vivian Ip - Ahtsham Niazi (Canada)</a:t>
            </a:r>
            <a:endParaRPr lang="en-US" sz="1400">
              <a:solidFill>
                <a:srgbClr val="008657"/>
              </a:solidFill>
              <a:effectLst/>
              <a:latin typeface="Lato Medium"/>
              <a:ea typeface="Lato Medium"/>
              <a:cs typeface="Lato Medium"/>
            </a:endParaRPr>
          </a:p>
        </p:txBody>
      </p:sp>
      <p:sp>
        <p:nvSpPr>
          <p:cNvPr id="7" name="TextBox 6">
            <a:extLst>
              <a:ext uri="{FF2B5EF4-FFF2-40B4-BE49-F238E27FC236}">
                <a16:creationId xmlns:a16="http://schemas.microsoft.com/office/drawing/2014/main" id="{135D8F22-D680-1921-7F6A-2C8036D97903}"/>
              </a:ext>
            </a:extLst>
          </p:cNvPr>
          <p:cNvSpPr txBox="1"/>
          <p:nvPr/>
        </p:nvSpPr>
        <p:spPr>
          <a:xfrm>
            <a:off x="476525" y="3441640"/>
            <a:ext cx="6683581" cy="830997"/>
          </a:xfrm>
          <a:prstGeom prst="rect">
            <a:avLst/>
          </a:prstGeom>
          <a:noFill/>
        </p:spPr>
        <p:txBody>
          <a:bodyPr wrap="square" lIns="91440" tIns="45720" rIns="91440" bIns="45720" rtlCol="0" anchor="t">
            <a:spAutoFit/>
          </a:bodyPr>
          <a:lstStyle/>
          <a:p>
            <a:pPr algn="l" rtl="0" eaLnBrk="1" fontAlgn="t" latinLnBrk="0" hangingPunct="1">
              <a:buClr>
                <a:srgbClr val="014DA2"/>
              </a:buClr>
            </a:pPr>
            <a:r>
              <a:rPr lang="en-US" sz="12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UNITED STATES OF AMERICA (USA):</a:t>
            </a:r>
            <a:r>
              <a:rPr lang="en-US" sz="1200" b="1">
                <a:solidFill>
                  <a:srgbClr val="014DA2"/>
                </a:solidFill>
                <a:latin typeface="Lato" panose="020F0502020204030203" pitchFamily="34" charset="0"/>
                <a:ea typeface="Lato" panose="020F0502020204030203" pitchFamily="34" charset="0"/>
                <a:cs typeface="Lato" panose="020F0502020204030203" pitchFamily="34" charset="0"/>
              </a:rPr>
              <a:t> </a:t>
            </a:r>
            <a:r>
              <a:rPr lang="en-US" sz="1200">
                <a:latin typeface="Lato" panose="020F0502020204030203" pitchFamily="34" charset="0"/>
                <a:ea typeface="Lato" panose="020F0502020204030203" pitchFamily="34" charset="0"/>
                <a:cs typeface="Lato" panose="020F0502020204030203" pitchFamily="34" charset="0"/>
              </a:rPr>
              <a:t>Raj Gupta &amp; Rakesh </a:t>
            </a:r>
            <a:r>
              <a:rPr lang="en-US" sz="1200" err="1">
                <a:latin typeface="Lato" panose="020F0502020204030203" pitchFamily="34" charset="0"/>
                <a:ea typeface="Lato" panose="020F0502020204030203" pitchFamily="34" charset="0"/>
                <a:cs typeface="Lato" panose="020F0502020204030203" pitchFamily="34" charset="0"/>
              </a:rPr>
              <a:t>Sondekoppam</a:t>
            </a:r>
            <a:endParaRPr lang="en-US" sz="1200" i="0" u="none" strike="noStrike" kern="1200">
              <a:effectLst/>
              <a:latin typeface="Lato" panose="020F0502020204030203" pitchFamily="34" charset="0"/>
              <a:ea typeface="Lato" panose="020F0502020204030203" pitchFamily="34" charset="0"/>
              <a:cs typeface="Lato" panose="020F0502020204030203" pitchFamily="34" charset="0"/>
            </a:endParaRPr>
          </a:p>
          <a:p>
            <a:pPr marL="356870" lvl="1" indent="-168275" fontAlgn="t">
              <a:buClr>
                <a:srgbClr val="014DA2"/>
              </a:buClr>
              <a:buFont typeface="Arial" panose="020B0604020202020204" pitchFamily="34" charset="0"/>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Chapel Hill, North Carolina</a:t>
            </a:r>
            <a:r>
              <a:rPr lang="en-US" sz="1200">
                <a:solidFill>
                  <a:srgbClr val="000000"/>
                </a:solidFill>
                <a:latin typeface="Lato" panose="020F0502020204030203" pitchFamily="34" charset="0"/>
                <a:ea typeface="Lato" panose="020F0502020204030203" pitchFamily="34" charset="0"/>
                <a:cs typeface="Lato" panose="020F0502020204030203" pitchFamily="34" charset="0"/>
              </a:rPr>
              <a:t>: Stuart Grant</a:t>
            </a:r>
          </a:p>
          <a:p>
            <a:pPr marL="356870" lvl="1" indent="-168275">
              <a:buClr>
                <a:srgbClr val="014DA2"/>
              </a:buClr>
              <a:buFont typeface="Arial" panose="020B0604020202020204" pitchFamily="34" charset="0"/>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Nashville, Tennessee</a:t>
            </a:r>
            <a:r>
              <a:rPr lang="en-US" sz="1200">
                <a:solidFill>
                  <a:srgbClr val="000000"/>
                </a:solidFill>
                <a:latin typeface="Lato" panose="020F0502020204030203" pitchFamily="34" charset="0"/>
                <a:ea typeface="Lato" panose="020F0502020204030203" pitchFamily="34" charset="0"/>
                <a:cs typeface="Lato" panose="020F0502020204030203" pitchFamily="34" charset="0"/>
              </a:rPr>
              <a:t>: Rajnish Gupta</a:t>
            </a:r>
          </a:p>
          <a:p>
            <a:pPr marL="356870" lvl="1" indent="-168275">
              <a:buClr>
                <a:srgbClr val="014DA2"/>
              </a:buClr>
              <a:buFont typeface="Arial" panose="020B0604020202020204" pitchFamily="34" charset="0"/>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Palo Alto, California</a:t>
            </a:r>
            <a:r>
              <a:rPr lang="en-US" sz="1200">
                <a:latin typeface="Lato" panose="020F0502020204030203" pitchFamily="34" charset="0"/>
                <a:ea typeface="Lato" panose="020F0502020204030203" pitchFamily="34" charset="0"/>
                <a:cs typeface="Lato" panose="020F0502020204030203" pitchFamily="34" charset="0"/>
              </a:rPr>
              <a:t>: Rakesh </a:t>
            </a:r>
            <a:r>
              <a:rPr lang="en-US" sz="1200" err="1">
                <a:latin typeface="Lato" panose="020F0502020204030203" pitchFamily="34" charset="0"/>
                <a:ea typeface="Lato" panose="020F0502020204030203" pitchFamily="34" charset="0"/>
                <a:cs typeface="Lato" panose="020F0502020204030203" pitchFamily="34" charset="0"/>
              </a:rPr>
              <a:t>Sondekoppam</a:t>
            </a:r>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DBF419DA-5870-6275-1484-70ACA0A4A0A9}"/>
              </a:ext>
            </a:extLst>
          </p:cNvPr>
          <p:cNvSpPr txBox="1"/>
          <p:nvPr/>
        </p:nvSpPr>
        <p:spPr>
          <a:xfrm>
            <a:off x="476525" y="4330243"/>
            <a:ext cx="4485287" cy="1015663"/>
          </a:xfrm>
          <a:prstGeom prst="rect">
            <a:avLst/>
          </a:prstGeom>
          <a:noFill/>
        </p:spPr>
        <p:txBody>
          <a:bodyPr wrap="square" lIns="91440" tIns="45720" rIns="91440" bIns="45720" rtlCol="0" anchor="t">
            <a:spAutoFit/>
          </a:bodyPr>
          <a:lstStyle/>
          <a:p>
            <a:pPr fontAlgn="t">
              <a:buClr>
                <a:srgbClr val="014DA2"/>
              </a:buClr>
            </a:pPr>
            <a:r>
              <a:rPr lang="en-US" sz="12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t>CANADA: </a:t>
            </a:r>
            <a:br>
              <a:rPr lang="en-US" sz="1200" b="1" i="0" u="none" strike="noStrike" kern="1200">
                <a:solidFill>
                  <a:srgbClr val="014DA2"/>
                </a:solidFill>
                <a:effectLst/>
                <a:latin typeface="Lato" panose="020F0502020204030203" pitchFamily="34" charset="0"/>
                <a:ea typeface="Lato" panose="020F0502020204030203" pitchFamily="34" charset="0"/>
                <a:cs typeface="Lato" panose="020F0502020204030203" pitchFamily="34" charset="0"/>
              </a:rPr>
            </a:br>
            <a:r>
              <a:rPr lang="en-US" sz="1200">
                <a:latin typeface="Lato" panose="020F0502020204030203" pitchFamily="34" charset="0"/>
                <a:ea typeface="Lato" panose="020F0502020204030203" pitchFamily="34" charset="0"/>
                <a:cs typeface="Lato" panose="020F0502020204030203" pitchFamily="34" charset="0"/>
              </a:rPr>
              <a:t>Vivian Ip &amp; </a:t>
            </a:r>
            <a:r>
              <a:rPr lang="en-US" sz="1200">
                <a:solidFill>
                  <a:srgbClr val="000000"/>
                </a:solidFill>
                <a:latin typeface="Lato" panose="020F0502020204030203" pitchFamily="34" charset="0"/>
                <a:ea typeface="Lato" panose="020F0502020204030203" pitchFamily="34" charset="0"/>
                <a:cs typeface="Lato" panose="020F0502020204030203" pitchFamily="34" charset="0"/>
              </a:rPr>
              <a:t>Ahtsham Niazi</a:t>
            </a:r>
            <a:endParaRPr lang="en" sz="1200">
              <a:solidFill>
                <a:srgbClr val="242424"/>
              </a:solidFill>
              <a:latin typeface="Lato" panose="020F0502020204030203" pitchFamily="34" charset="0"/>
              <a:ea typeface="Lato" panose="020F0502020204030203" pitchFamily="34" charset="0"/>
              <a:cs typeface="Lato" panose="020F0502020204030203" pitchFamily="34" charset="0"/>
            </a:endParaRPr>
          </a:p>
          <a:p>
            <a:pPr marL="356870" lvl="1" indent="-168275">
              <a:buClr>
                <a:srgbClr val="014DA2"/>
              </a:buClr>
              <a:buFont typeface="Arial,Sans-Serif"/>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Calgary, Alberta: </a:t>
            </a:r>
            <a:r>
              <a:rPr lang="en-US" sz="1200">
                <a:latin typeface="Lato" panose="020F0502020204030203" pitchFamily="34" charset="0"/>
                <a:ea typeface="Lato" panose="020F0502020204030203" pitchFamily="34" charset="0"/>
                <a:cs typeface="Lato" panose="020F0502020204030203" pitchFamily="34" charset="0"/>
              </a:rPr>
              <a:t>Vivian Ip, Joanna Fifen</a:t>
            </a:r>
          </a:p>
          <a:p>
            <a:pPr marL="356870" lvl="1" indent="-168275">
              <a:buClr>
                <a:srgbClr val="014DA2"/>
              </a:buClr>
              <a:buFont typeface="Arial,Sans-Serif"/>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Toronto, Ontario: </a:t>
            </a:r>
            <a:r>
              <a:rPr lang="en-US" sz="1200">
                <a:latin typeface="Lato" panose="020F0502020204030203" pitchFamily="34" charset="0"/>
                <a:ea typeface="Lato" panose="020F0502020204030203" pitchFamily="34" charset="0"/>
                <a:cs typeface="Lato" panose="020F0502020204030203" pitchFamily="34" charset="0"/>
              </a:rPr>
              <a:t>Ahtsham Niazi</a:t>
            </a:r>
          </a:p>
          <a:p>
            <a:pPr marL="356870" lvl="1" indent="-168275">
              <a:buClr>
                <a:srgbClr val="014DA2"/>
              </a:buClr>
              <a:buFont typeface="Arial,Sans-Serif"/>
              <a:buChar char="•"/>
            </a:pPr>
            <a:r>
              <a:rPr lang="en-US" sz="1200">
                <a:solidFill>
                  <a:srgbClr val="008657"/>
                </a:solidFill>
                <a:latin typeface="Lato" panose="020F0502020204030203" pitchFamily="34" charset="0"/>
                <a:ea typeface="Lato" panose="020F0502020204030203" pitchFamily="34" charset="0"/>
                <a:cs typeface="Lato" panose="020F0502020204030203" pitchFamily="34" charset="0"/>
              </a:rPr>
              <a:t>Vancouver, British Columbia: </a:t>
            </a:r>
            <a:r>
              <a:rPr lang="en-US" sz="1200">
                <a:latin typeface="Lato" panose="020F0502020204030203" pitchFamily="34" charset="0"/>
                <a:ea typeface="Lato" panose="020F0502020204030203" pitchFamily="34" charset="0"/>
                <a:cs typeface="Lato" panose="020F0502020204030203" pitchFamily="34" charset="0"/>
              </a:rPr>
              <a:t>Tim Jen, Peter Rose</a:t>
            </a:r>
          </a:p>
        </p:txBody>
      </p:sp>
      <p:sp>
        <p:nvSpPr>
          <p:cNvPr id="9" name="TextBox 8">
            <a:extLst>
              <a:ext uri="{FF2B5EF4-FFF2-40B4-BE49-F238E27FC236}">
                <a16:creationId xmlns:a16="http://schemas.microsoft.com/office/drawing/2014/main" id="{79AA5CAC-1578-A2EA-A354-4283FF6B58E4}"/>
              </a:ext>
            </a:extLst>
          </p:cNvPr>
          <p:cNvSpPr txBox="1"/>
          <p:nvPr/>
        </p:nvSpPr>
        <p:spPr>
          <a:xfrm>
            <a:off x="476525" y="5581034"/>
            <a:ext cx="5984237" cy="570669"/>
          </a:xfrm>
          <a:prstGeom prst="rect">
            <a:avLst/>
          </a:prstGeom>
          <a:noFill/>
        </p:spPr>
        <p:txBody>
          <a:bodyPr wrap="square" lIns="91440" tIns="45720" rIns="91440" bIns="45720" rtlCol="0" anchor="t">
            <a:spAutoFit/>
          </a:bodyPr>
          <a:lstStyle/>
          <a:p>
            <a:r>
              <a:rPr lang="en-US" sz="1600" b="1">
                <a:solidFill>
                  <a:srgbClr val="008657"/>
                </a:solidFill>
                <a:effectLst/>
                <a:latin typeface="Lato Medium"/>
                <a:ea typeface="Lato Medium"/>
                <a:cs typeface="Lato Medium"/>
              </a:rPr>
              <a:t>LATIN AMERICA</a:t>
            </a:r>
          </a:p>
          <a:p>
            <a:pPr marL="719138" indent="-719138">
              <a:lnSpc>
                <a:spcPct val="120000"/>
              </a:lnSpc>
            </a:pPr>
            <a:r>
              <a:rPr lang="en-US" sz="1400">
                <a:solidFill>
                  <a:srgbClr val="008657"/>
                </a:solidFill>
                <a:latin typeface="Lato Medium"/>
                <a:ea typeface="Lato Medium"/>
                <a:cs typeface="Lato Medium"/>
              </a:rPr>
              <a:t>Leaders: </a:t>
            </a:r>
            <a:r>
              <a:rPr lang="en-US" sz="1400">
                <a:solidFill>
                  <a:srgbClr val="014DA2"/>
                </a:solidFill>
                <a:latin typeface="Lato Medium"/>
                <a:ea typeface="Lato Medium"/>
                <a:cs typeface="Lato Medium"/>
              </a:rPr>
              <a:t>Ana Eugenia Herrera (Costa Rica) &amp; Sidonia Suazo (Honduras)</a:t>
            </a:r>
            <a:endParaRPr lang="en-US" sz="1400">
              <a:solidFill>
                <a:srgbClr val="008657"/>
              </a:solidFill>
              <a:effectLst/>
              <a:latin typeface="Lato Medium"/>
              <a:ea typeface="Lato Medium"/>
              <a:cs typeface="Lato Medium"/>
            </a:endParaRPr>
          </a:p>
        </p:txBody>
      </p:sp>
      <p:sp>
        <p:nvSpPr>
          <p:cNvPr id="10" name="TextBox 9">
            <a:extLst>
              <a:ext uri="{FF2B5EF4-FFF2-40B4-BE49-F238E27FC236}">
                <a16:creationId xmlns:a16="http://schemas.microsoft.com/office/drawing/2014/main" id="{636B962C-C793-FED1-B897-4745CA02D907}"/>
              </a:ext>
            </a:extLst>
          </p:cNvPr>
          <p:cNvSpPr txBox="1"/>
          <p:nvPr/>
        </p:nvSpPr>
        <p:spPr>
          <a:xfrm>
            <a:off x="476525" y="6276489"/>
            <a:ext cx="3837106" cy="3429850"/>
          </a:xfrm>
          <a:prstGeom prst="rect">
            <a:avLst/>
          </a:prstGeom>
          <a:noFill/>
        </p:spPr>
        <p:txBody>
          <a:bodyPr wrap="square" lIns="91440" tIns="45720" rIns="91440" bIns="45720" rtlCol="0" anchor="t">
            <a:spAutoFit/>
          </a:bodyPr>
          <a:lstStyle/>
          <a:p>
            <a:pPr>
              <a:lnSpc>
                <a:spcPct val="115000"/>
              </a:lnSpc>
              <a:buNone/>
            </a:pP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BRAZIL:</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Joao Batista Santos</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Sao Luis:</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Joao Batista Santos</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ECUADOR:</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Diana Chango</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Kito:</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Diana Chango</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BOLIVIA:</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Jorge Miguel Arratia Calderón</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La Paz:</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Jorge Miguel Arratia Calderón</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CHILE:</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Pablo Miranda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Hiriart</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Santiago:</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Pablo Miranda </a:t>
            </a:r>
            <a:r>
              <a:rPr lang="en-US" sz="1200" kern="0" err="1">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Hiriart</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b="1" kern="0">
                <a:solidFill>
                  <a:srgbClr val="1F6FB2"/>
                </a:solidFill>
                <a:effectLst/>
                <a:latin typeface="Lato" panose="020F0502020204030203" pitchFamily="34" charset="0"/>
                <a:ea typeface="Times New Roman" panose="02020603050405020304" pitchFamily="18" charset="0"/>
                <a:cs typeface="Times New Roman" panose="02020603050405020304" pitchFamily="18" charset="0"/>
              </a:rPr>
              <a:t>COLOMBIA:</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Nora Marcela Mendoza, Nurys Hernández</a:t>
            </a:r>
            <a:endParaRPr lang="el-GR" sz="12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effectLst/>
                <a:latin typeface="Lato" panose="020F0502020204030203" pitchFamily="34" charset="0"/>
                <a:ea typeface="Times New Roman" panose="02020603050405020304" pitchFamily="18" charset="0"/>
                <a:cs typeface="Times New Roman" panose="02020603050405020304" pitchFamily="18" charset="0"/>
              </a:rPr>
              <a:t>• Bogota:</a:t>
            </a: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Nora Marcela Mendoza, Nurys Hernández</a:t>
            </a:r>
          </a:p>
          <a:p>
            <a:pPr>
              <a:lnSpc>
                <a:spcPct val="115000"/>
              </a:lnSpc>
              <a:spcBef>
                <a:spcPts val="600"/>
              </a:spcBef>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COSTA RICA: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Oscar Ledezma</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San Jose:</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Oscar Ledezma</a:t>
            </a:r>
            <a:endParaRPr lang="en-US"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000000"/>
                </a:solidFill>
                <a:effectLst/>
                <a:latin typeface="Lato" panose="020F0502020204030203" pitchFamily="34" charset="0"/>
                <a:ea typeface="Times New Roman" panose="02020603050405020304" pitchFamily="18" charset="0"/>
                <a:cs typeface="Times New Roman" panose="02020603050405020304" pitchFamily="18" charset="0"/>
              </a:rPr>
              <a:t> </a:t>
            </a:r>
            <a:endParaRPr lang="en-US" sz="1200">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D52023D1-D5ED-AA20-7136-28BC3B00BE83}"/>
              </a:ext>
            </a:extLst>
          </p:cNvPr>
          <p:cNvSpPr txBox="1"/>
          <p:nvPr/>
        </p:nvSpPr>
        <p:spPr>
          <a:xfrm>
            <a:off x="4082759" y="6166459"/>
            <a:ext cx="3267165" cy="3649910"/>
          </a:xfrm>
          <a:prstGeom prst="rect">
            <a:avLst/>
          </a:prstGeom>
          <a:noFill/>
        </p:spPr>
        <p:txBody>
          <a:bodyPr wrap="square" lIns="91440" tIns="45720" rIns="91440" bIns="45720" rtlCol="0" anchor="t">
            <a:spAutoFit/>
          </a:bodyPr>
          <a:lstStyle/>
          <a:p>
            <a:pPr>
              <a:lnSpc>
                <a:spcPct val="115000"/>
              </a:lnSpc>
              <a:spcBef>
                <a:spcPts val="600"/>
              </a:spcBef>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HONDURAS:</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Sidonia Suazo Reyes, Guillermo Pineda</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Tegucigalpa: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Sidonia Suazo Reyes, Guillermo Pineda</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MEXICO:</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Arely Torres Maldonado</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Mexico City:</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Arely Torres Maldonado</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PANAMA: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Jonathan Batista, Stanley Wu Tai</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Panama City:</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Jonathan Batista, Stanley Wu Tai</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PERU:</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Mabel Paz</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Lima: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Mabel Paz</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buNone/>
            </a:pP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URUGUAY:</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Paola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Alcarraz</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Ana Schwartzman</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Montevideo:</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Paola </a:t>
            </a:r>
            <a:r>
              <a:rPr lang="en-US" sz="1200" kern="0" err="1">
                <a:solidFill>
                  <a:srgbClr val="000000"/>
                </a:solidFill>
                <a:latin typeface="Lato" panose="020F0502020204030203" pitchFamily="34" charset="0"/>
                <a:ea typeface="Times New Roman" panose="02020603050405020304" pitchFamily="18" charset="0"/>
                <a:cs typeface="Times New Roman" panose="02020603050405020304" pitchFamily="18" charset="0"/>
              </a:rPr>
              <a:t>Alcarraz</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a:t>
            </a:r>
          </a:p>
          <a:p>
            <a:pPr>
              <a:lnSpc>
                <a:spcPct val="115000"/>
              </a:lnSpc>
              <a:spcBef>
                <a:spcPts val="600"/>
              </a:spcBef>
              <a:buNone/>
            </a:pPr>
            <a:r>
              <a:rPr lang="en-US" sz="1200" b="1" kern="0">
                <a:solidFill>
                  <a:srgbClr val="1F6FB2"/>
                </a:solidFill>
                <a:latin typeface="Lato" panose="020F0502020204030203" pitchFamily="34" charset="0"/>
                <a:ea typeface="Times New Roman" panose="02020603050405020304" pitchFamily="18" charset="0"/>
                <a:cs typeface="Times New Roman" panose="02020603050405020304" pitchFamily="18" charset="0"/>
              </a:rPr>
              <a:t>VENEZUELA:</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María Eugenia Seijas</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buNone/>
            </a:pPr>
            <a:r>
              <a:rPr lang="en-US" sz="1200" kern="0">
                <a:solidFill>
                  <a:srgbClr val="1AA36F"/>
                </a:solidFill>
                <a:latin typeface="Lato" panose="020F0502020204030203" pitchFamily="34" charset="0"/>
                <a:ea typeface="Times New Roman" panose="02020603050405020304" pitchFamily="18" charset="0"/>
                <a:cs typeface="Times New Roman" panose="02020603050405020304" pitchFamily="18" charset="0"/>
              </a:rPr>
              <a:t>• Caracas:</a:t>
            </a:r>
            <a:r>
              <a:rPr lang="en-US" sz="1200" kern="0">
                <a:solidFill>
                  <a:srgbClr val="000000"/>
                </a:solidFill>
                <a:latin typeface="Lato" panose="020F0502020204030203" pitchFamily="34" charset="0"/>
                <a:ea typeface="Times New Roman" panose="02020603050405020304" pitchFamily="18" charset="0"/>
                <a:cs typeface="Times New Roman" panose="02020603050405020304" pitchFamily="18" charset="0"/>
              </a:rPr>
              <a:t> María Eugenia Seijas</a:t>
            </a:r>
            <a:endParaRPr lang="el-GR" sz="1200" kern="100">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575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A824DD-ADD2-0329-BBAC-1FE17875B163}"/>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CF186EEC-61DC-9F25-FA40-21AC2621718D}"/>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F6D7377D-A10B-ACBD-E5C1-ACD2F742D533}"/>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7" name="Rounded Rectangle 8">
            <a:extLst>
              <a:ext uri="{FF2B5EF4-FFF2-40B4-BE49-F238E27FC236}">
                <a16:creationId xmlns:a16="http://schemas.microsoft.com/office/drawing/2014/main" id="{B94C1B2D-93F6-99CF-61DD-6642217929A6}"/>
              </a:ext>
            </a:extLst>
          </p:cNvPr>
          <p:cNvSpPr/>
          <p:nvPr/>
        </p:nvSpPr>
        <p:spPr>
          <a:xfrm>
            <a:off x="476525" y="2251386"/>
            <a:ext cx="6606625" cy="529162"/>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altLang="el-GR" b="1" cap="all" err="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Participating</a:t>
            </a:r>
            <a:r>
              <a:rPr lang="el-GR"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 </a:t>
            </a:r>
            <a:r>
              <a:rPr lang="el-GR" altLang="el-GR" b="1" cap="all" err="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So</a:t>
            </a:r>
            <a:r>
              <a:rPr lang="en-US"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a:t>
            </a:r>
            <a:r>
              <a:rPr lang="el-GR" altLang="el-GR" b="1" cap="all" err="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ieties</a:t>
            </a:r>
            <a:r>
              <a:rPr lang="el-GR"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 </a:t>
            </a:r>
            <a:r>
              <a:rPr lang="en-US"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&amp; ORGANIZATIONS</a:t>
            </a:r>
            <a:endParaRPr lang="el-GR"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pic>
        <p:nvPicPr>
          <p:cNvPr id="28" name="Picture 27" descr="A logo for an organ donation&#10;&#10;Description automatically generated with medium confidence">
            <a:extLst>
              <a:ext uri="{FF2B5EF4-FFF2-40B4-BE49-F238E27FC236}">
                <a16:creationId xmlns:a16="http://schemas.microsoft.com/office/drawing/2014/main" id="{D35178D0-25BA-A5D7-65F9-CD271A62D3A9}"/>
              </a:ext>
            </a:extLst>
          </p:cNvPr>
          <p:cNvPicPr>
            <a:picLocks noChangeAspect="1"/>
          </p:cNvPicPr>
          <p:nvPr/>
        </p:nvPicPr>
        <p:blipFill>
          <a:blip r:embed="rId2"/>
          <a:srcRect l="30502" t="23454" r="26899" b="22599"/>
          <a:stretch/>
        </p:blipFill>
        <p:spPr>
          <a:xfrm>
            <a:off x="2574368" y="4295858"/>
            <a:ext cx="1476098" cy="1119890"/>
          </a:xfrm>
          <a:prstGeom prst="rect">
            <a:avLst/>
          </a:prstGeom>
        </p:spPr>
      </p:pic>
      <p:pic>
        <p:nvPicPr>
          <p:cNvPr id="29" name="Picture 28" descr="A logo with text and blue text&#10;&#10;Description automatically generated">
            <a:extLst>
              <a:ext uri="{FF2B5EF4-FFF2-40B4-BE49-F238E27FC236}">
                <a16:creationId xmlns:a16="http://schemas.microsoft.com/office/drawing/2014/main" id="{6E492525-1D93-FD99-0323-DDFE98D0FC50}"/>
              </a:ext>
            </a:extLst>
          </p:cNvPr>
          <p:cNvPicPr>
            <a:picLocks noChangeAspect="1"/>
          </p:cNvPicPr>
          <p:nvPr/>
        </p:nvPicPr>
        <p:blipFill>
          <a:blip r:embed="rId3"/>
          <a:srcRect l="-1168" t="32704" r="1168" b="31869"/>
          <a:stretch/>
        </p:blipFill>
        <p:spPr>
          <a:xfrm>
            <a:off x="4558707" y="4463221"/>
            <a:ext cx="1977372" cy="1030154"/>
          </a:xfrm>
          <a:prstGeom prst="rect">
            <a:avLst/>
          </a:prstGeom>
        </p:spPr>
      </p:pic>
      <p:pic>
        <p:nvPicPr>
          <p:cNvPr id="30" name="Picture 29" descr="A black background with blue and pink text&#10;&#10;Description automatically generated">
            <a:extLst>
              <a:ext uri="{FF2B5EF4-FFF2-40B4-BE49-F238E27FC236}">
                <a16:creationId xmlns:a16="http://schemas.microsoft.com/office/drawing/2014/main" id="{8FEC9F75-7CBA-FB29-5FFF-6B58A00A4C33}"/>
              </a:ext>
            </a:extLst>
          </p:cNvPr>
          <p:cNvPicPr>
            <a:picLocks noChangeAspect="1"/>
          </p:cNvPicPr>
          <p:nvPr/>
        </p:nvPicPr>
        <p:blipFill>
          <a:blip r:embed="rId4"/>
          <a:stretch>
            <a:fillRect/>
          </a:stretch>
        </p:blipFill>
        <p:spPr>
          <a:xfrm>
            <a:off x="408816" y="5745282"/>
            <a:ext cx="2640710" cy="910706"/>
          </a:xfrm>
          <a:prstGeom prst="rect">
            <a:avLst/>
          </a:prstGeom>
        </p:spPr>
      </p:pic>
      <p:pic>
        <p:nvPicPr>
          <p:cNvPr id="31" name="Picture 30" descr="A blue square with red and yellow flags&#10;&#10;Description automatically generated">
            <a:extLst>
              <a:ext uri="{FF2B5EF4-FFF2-40B4-BE49-F238E27FC236}">
                <a16:creationId xmlns:a16="http://schemas.microsoft.com/office/drawing/2014/main" id="{1717577E-097D-7F66-1018-51154D974F80}"/>
              </a:ext>
            </a:extLst>
          </p:cNvPr>
          <p:cNvPicPr>
            <a:picLocks noChangeAspect="1"/>
          </p:cNvPicPr>
          <p:nvPr/>
        </p:nvPicPr>
        <p:blipFill>
          <a:blip r:embed="rId5"/>
          <a:stretch>
            <a:fillRect/>
          </a:stretch>
        </p:blipFill>
        <p:spPr>
          <a:xfrm>
            <a:off x="3632472" y="5829342"/>
            <a:ext cx="765233" cy="744240"/>
          </a:xfrm>
          <a:prstGeom prst="rect">
            <a:avLst/>
          </a:prstGeom>
        </p:spPr>
      </p:pic>
      <p:pic>
        <p:nvPicPr>
          <p:cNvPr id="32" name="Picture 31" descr="A logo with a human body and veins&#10;&#10;Description automatically generated">
            <a:extLst>
              <a:ext uri="{FF2B5EF4-FFF2-40B4-BE49-F238E27FC236}">
                <a16:creationId xmlns:a16="http://schemas.microsoft.com/office/drawing/2014/main" id="{5723D880-B92A-7C0C-BABF-C863C11D1310}"/>
              </a:ext>
            </a:extLst>
          </p:cNvPr>
          <p:cNvPicPr>
            <a:picLocks noChangeAspect="1"/>
          </p:cNvPicPr>
          <p:nvPr/>
        </p:nvPicPr>
        <p:blipFill>
          <a:blip r:embed="rId6"/>
          <a:stretch>
            <a:fillRect/>
          </a:stretch>
        </p:blipFill>
        <p:spPr>
          <a:xfrm>
            <a:off x="2753363" y="8429908"/>
            <a:ext cx="877782" cy="877782"/>
          </a:xfrm>
          <a:prstGeom prst="rect">
            <a:avLst/>
          </a:prstGeom>
        </p:spPr>
      </p:pic>
      <p:pic>
        <p:nvPicPr>
          <p:cNvPr id="33" name="Picture 32" descr="A blue text on a white background&#10;&#10;Description automatically generated">
            <a:extLst>
              <a:ext uri="{FF2B5EF4-FFF2-40B4-BE49-F238E27FC236}">
                <a16:creationId xmlns:a16="http://schemas.microsoft.com/office/drawing/2014/main" id="{98BDE40D-8E24-3835-9803-3AF8EDF56850}"/>
              </a:ext>
            </a:extLst>
          </p:cNvPr>
          <p:cNvPicPr>
            <a:picLocks noChangeAspect="1"/>
          </p:cNvPicPr>
          <p:nvPr/>
        </p:nvPicPr>
        <p:blipFill>
          <a:blip r:embed="rId7"/>
          <a:srcRect r="84084" b="1180"/>
          <a:stretch/>
        </p:blipFill>
        <p:spPr>
          <a:xfrm>
            <a:off x="5281958" y="5756564"/>
            <a:ext cx="1049820" cy="833638"/>
          </a:xfrm>
          <a:prstGeom prst="rect">
            <a:avLst/>
          </a:prstGeom>
        </p:spPr>
      </p:pic>
      <p:pic>
        <p:nvPicPr>
          <p:cNvPr id="34" name="Picture 33" descr="A blue and white logo&#10;&#10;Description automatically generated">
            <a:extLst>
              <a:ext uri="{FF2B5EF4-FFF2-40B4-BE49-F238E27FC236}">
                <a16:creationId xmlns:a16="http://schemas.microsoft.com/office/drawing/2014/main" id="{80F6BE69-C6AF-6AD9-8087-A68D09BBE077}"/>
              </a:ext>
            </a:extLst>
          </p:cNvPr>
          <p:cNvPicPr>
            <a:picLocks noChangeAspect="1"/>
          </p:cNvPicPr>
          <p:nvPr/>
        </p:nvPicPr>
        <p:blipFill>
          <a:blip r:embed="rId8"/>
          <a:stretch>
            <a:fillRect/>
          </a:stretch>
        </p:blipFill>
        <p:spPr>
          <a:xfrm>
            <a:off x="943670" y="8380445"/>
            <a:ext cx="877781" cy="877781"/>
          </a:xfrm>
          <a:prstGeom prst="rect">
            <a:avLst/>
          </a:prstGeom>
        </p:spPr>
      </p:pic>
      <p:pic>
        <p:nvPicPr>
          <p:cNvPr id="35" name="Picture 34" descr="A blue and yellow logo&#10;&#10;Description automatically generated">
            <a:extLst>
              <a:ext uri="{FF2B5EF4-FFF2-40B4-BE49-F238E27FC236}">
                <a16:creationId xmlns:a16="http://schemas.microsoft.com/office/drawing/2014/main" id="{944B6D67-E835-4815-75EF-92415EF20261}"/>
              </a:ext>
            </a:extLst>
          </p:cNvPr>
          <p:cNvPicPr>
            <a:picLocks noChangeAspect="1"/>
          </p:cNvPicPr>
          <p:nvPr/>
        </p:nvPicPr>
        <p:blipFill>
          <a:blip r:embed="rId9"/>
          <a:stretch>
            <a:fillRect/>
          </a:stretch>
        </p:blipFill>
        <p:spPr>
          <a:xfrm>
            <a:off x="342490" y="4395398"/>
            <a:ext cx="1174442" cy="872442"/>
          </a:xfrm>
          <a:prstGeom prst="rect">
            <a:avLst/>
          </a:prstGeom>
        </p:spPr>
      </p:pic>
      <p:pic>
        <p:nvPicPr>
          <p:cNvPr id="36" name="Picture 35" descr="A close-up of a logo&#10;&#10;Description automatically generated">
            <a:extLst>
              <a:ext uri="{FF2B5EF4-FFF2-40B4-BE49-F238E27FC236}">
                <a16:creationId xmlns:a16="http://schemas.microsoft.com/office/drawing/2014/main" id="{766BCCFE-41DD-F465-A3A9-2103EFF2AEED}"/>
              </a:ext>
            </a:extLst>
          </p:cNvPr>
          <p:cNvPicPr>
            <a:picLocks noChangeAspect="1"/>
          </p:cNvPicPr>
          <p:nvPr/>
        </p:nvPicPr>
        <p:blipFill>
          <a:blip r:embed="rId10"/>
          <a:stretch>
            <a:fillRect/>
          </a:stretch>
        </p:blipFill>
        <p:spPr>
          <a:xfrm>
            <a:off x="4363934" y="8500020"/>
            <a:ext cx="1836048" cy="737558"/>
          </a:xfrm>
          <a:prstGeom prst="rect">
            <a:avLst/>
          </a:prstGeom>
        </p:spPr>
      </p:pic>
      <p:pic>
        <p:nvPicPr>
          <p:cNvPr id="37" name="Picture 36">
            <a:extLst>
              <a:ext uri="{FF2B5EF4-FFF2-40B4-BE49-F238E27FC236}">
                <a16:creationId xmlns:a16="http://schemas.microsoft.com/office/drawing/2014/main" id="{9E2FE451-14FB-C177-D57C-161AB01F6F42}"/>
              </a:ext>
            </a:extLst>
          </p:cNvPr>
          <p:cNvPicPr>
            <a:picLocks noChangeAspect="1"/>
          </p:cNvPicPr>
          <p:nvPr/>
        </p:nvPicPr>
        <p:blipFill>
          <a:blip r:embed="rId11"/>
          <a:stretch>
            <a:fillRect/>
          </a:stretch>
        </p:blipFill>
        <p:spPr>
          <a:xfrm>
            <a:off x="502512" y="3245694"/>
            <a:ext cx="1267811" cy="646186"/>
          </a:xfrm>
          <a:prstGeom prst="rect">
            <a:avLst/>
          </a:prstGeom>
        </p:spPr>
      </p:pic>
      <p:pic>
        <p:nvPicPr>
          <p:cNvPr id="38" name="Picture 37" descr="A logo for a university&#10;&#10;Description automatically generated">
            <a:extLst>
              <a:ext uri="{FF2B5EF4-FFF2-40B4-BE49-F238E27FC236}">
                <a16:creationId xmlns:a16="http://schemas.microsoft.com/office/drawing/2014/main" id="{66A993E4-6865-2317-ACA8-61CE60C918F3}"/>
              </a:ext>
            </a:extLst>
          </p:cNvPr>
          <p:cNvPicPr>
            <a:picLocks noChangeAspect="1"/>
          </p:cNvPicPr>
          <p:nvPr/>
        </p:nvPicPr>
        <p:blipFill>
          <a:blip r:embed="rId12"/>
          <a:stretch>
            <a:fillRect/>
          </a:stretch>
        </p:blipFill>
        <p:spPr>
          <a:xfrm>
            <a:off x="5172364" y="7151611"/>
            <a:ext cx="1462983" cy="666280"/>
          </a:xfrm>
          <a:prstGeom prst="rect">
            <a:avLst/>
          </a:prstGeom>
        </p:spPr>
      </p:pic>
      <p:pic>
        <p:nvPicPr>
          <p:cNvPr id="39" name="Picture 38" descr="A close-up of a logo&#10;&#10;Description automatically generated">
            <a:extLst>
              <a:ext uri="{FF2B5EF4-FFF2-40B4-BE49-F238E27FC236}">
                <a16:creationId xmlns:a16="http://schemas.microsoft.com/office/drawing/2014/main" id="{4C8FBCC3-55BD-C794-BFB8-9C1F661B31EB}"/>
              </a:ext>
            </a:extLst>
          </p:cNvPr>
          <p:cNvPicPr>
            <a:picLocks noChangeAspect="1"/>
          </p:cNvPicPr>
          <p:nvPr/>
        </p:nvPicPr>
        <p:blipFill>
          <a:blip r:embed="rId13"/>
          <a:stretch>
            <a:fillRect/>
          </a:stretch>
        </p:blipFill>
        <p:spPr>
          <a:xfrm>
            <a:off x="4558707" y="2961898"/>
            <a:ext cx="2269256" cy="940278"/>
          </a:xfrm>
          <a:prstGeom prst="rect">
            <a:avLst/>
          </a:prstGeom>
        </p:spPr>
      </p:pic>
      <p:pic>
        <p:nvPicPr>
          <p:cNvPr id="40" name="Picture 39" descr="A black background with blue text&#10;&#10;Description automatically generated">
            <a:extLst>
              <a:ext uri="{FF2B5EF4-FFF2-40B4-BE49-F238E27FC236}">
                <a16:creationId xmlns:a16="http://schemas.microsoft.com/office/drawing/2014/main" id="{AEF2C2CE-2E2D-AD53-A605-F84615BA29E5}"/>
              </a:ext>
            </a:extLst>
          </p:cNvPr>
          <p:cNvPicPr>
            <a:picLocks noChangeAspect="1"/>
          </p:cNvPicPr>
          <p:nvPr/>
        </p:nvPicPr>
        <p:blipFill>
          <a:blip r:embed="rId14"/>
          <a:stretch>
            <a:fillRect/>
          </a:stretch>
        </p:blipFill>
        <p:spPr>
          <a:xfrm>
            <a:off x="2387311" y="7072787"/>
            <a:ext cx="2207418" cy="794771"/>
          </a:xfrm>
          <a:prstGeom prst="rect">
            <a:avLst/>
          </a:prstGeom>
        </p:spPr>
      </p:pic>
      <p:pic>
        <p:nvPicPr>
          <p:cNvPr id="42" name="Picture 41" descr="A black and red text on a black background&#10;&#10;Description automatically generated">
            <a:extLst>
              <a:ext uri="{FF2B5EF4-FFF2-40B4-BE49-F238E27FC236}">
                <a16:creationId xmlns:a16="http://schemas.microsoft.com/office/drawing/2014/main" id="{9835C088-32D5-6EFE-4A92-27940508A30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74369" y="3187446"/>
            <a:ext cx="1476097" cy="581038"/>
          </a:xfrm>
          <a:prstGeom prst="rect">
            <a:avLst/>
          </a:prstGeom>
        </p:spPr>
      </p:pic>
      <p:pic>
        <p:nvPicPr>
          <p:cNvPr id="43" name="Picture 42" descr="A black and white logo&#10;&#10;Description automatically generated">
            <a:extLst>
              <a:ext uri="{FF2B5EF4-FFF2-40B4-BE49-F238E27FC236}">
                <a16:creationId xmlns:a16="http://schemas.microsoft.com/office/drawing/2014/main" id="{52C9B62F-A10F-BE4D-C496-315111254F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4201" y="6991430"/>
            <a:ext cx="862862" cy="957483"/>
          </a:xfrm>
          <a:prstGeom prst="rect">
            <a:avLst/>
          </a:prstGeom>
        </p:spPr>
      </p:pic>
    </p:spTree>
    <p:extLst>
      <p:ext uri="{BB962C8B-B14F-4D97-AF65-F5344CB8AC3E}">
        <p14:creationId xmlns:p14="http://schemas.microsoft.com/office/powerpoint/2010/main" val="1101190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FD9A34-092E-9B8F-8CF6-5C527FA8E194}"/>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2D32046F-71A1-CDAB-2465-4A75F758C090}"/>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96924BAC-ADBC-548D-CA3B-6F2D60B8B8DB}"/>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25" name="Rounded Rectangle 8">
            <a:extLst>
              <a:ext uri="{FF2B5EF4-FFF2-40B4-BE49-F238E27FC236}">
                <a16:creationId xmlns:a16="http://schemas.microsoft.com/office/drawing/2014/main" id="{89B1D22D-6043-6EDF-5D75-1CD03F13CFC1}"/>
              </a:ext>
            </a:extLst>
          </p:cNvPr>
          <p:cNvSpPr/>
          <p:nvPr/>
        </p:nvSpPr>
        <p:spPr>
          <a:xfrm>
            <a:off x="476524" y="2373277"/>
            <a:ext cx="6606625" cy="529162"/>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altLang="el-GR" b="1" cap="all" err="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Participating</a:t>
            </a:r>
            <a:r>
              <a:rPr lang="el-GR"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 </a:t>
            </a:r>
            <a:r>
              <a:rPr lang="el-GR" altLang="el-GR" b="1" cap="all" err="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So</a:t>
            </a:r>
            <a:r>
              <a:rPr lang="en-US"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C</a:t>
            </a:r>
            <a:r>
              <a:rPr lang="el-GR" altLang="el-GR" b="1" cap="all" err="1">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ieties</a:t>
            </a:r>
            <a:r>
              <a:rPr lang="el-GR"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 </a:t>
            </a:r>
            <a:r>
              <a:rPr lang="en-US"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rPr>
              <a:t>&amp; ORGANIZATIONS</a:t>
            </a:r>
            <a:endParaRPr lang="el-GR" altLang="el-GR" b="1" cap="all">
              <a:solidFill>
                <a:schemeClr val="bg1"/>
              </a:solidFill>
              <a:highlight>
                <a:srgbClr val="014DA2"/>
              </a:highlight>
              <a:latin typeface="Lato" panose="020F0502020204030203" pitchFamily="34" charset="0"/>
              <a:ea typeface="Lato" panose="020F0502020204030203" pitchFamily="34" charset="0"/>
              <a:cs typeface="Lato" panose="020F0502020204030203" pitchFamily="34" charset="0"/>
            </a:endParaRPr>
          </a:p>
        </p:txBody>
      </p:sp>
      <p:pic>
        <p:nvPicPr>
          <p:cNvPr id="29" name="Picture 28" descr="A logo with a picture of an eye&#10;&#10;Description automatically generated">
            <a:extLst>
              <a:ext uri="{FF2B5EF4-FFF2-40B4-BE49-F238E27FC236}">
                <a16:creationId xmlns:a16="http://schemas.microsoft.com/office/drawing/2014/main" id="{081B7DBF-E455-064F-690F-10E1D954796C}"/>
              </a:ext>
            </a:extLst>
          </p:cNvPr>
          <p:cNvPicPr>
            <a:picLocks noChangeAspect="1"/>
          </p:cNvPicPr>
          <p:nvPr/>
        </p:nvPicPr>
        <p:blipFill>
          <a:blip r:embed="rId2"/>
          <a:stretch>
            <a:fillRect/>
          </a:stretch>
        </p:blipFill>
        <p:spPr>
          <a:xfrm>
            <a:off x="4271929" y="4331603"/>
            <a:ext cx="1427642" cy="899914"/>
          </a:xfrm>
          <a:prstGeom prst="rect">
            <a:avLst/>
          </a:prstGeom>
        </p:spPr>
      </p:pic>
      <p:pic>
        <p:nvPicPr>
          <p:cNvPr id="30" name="Picture 29" descr="A logo of a globe with text&#10;&#10;Description automatically generated">
            <a:extLst>
              <a:ext uri="{FF2B5EF4-FFF2-40B4-BE49-F238E27FC236}">
                <a16:creationId xmlns:a16="http://schemas.microsoft.com/office/drawing/2014/main" id="{86DD8CBF-4C09-0F2E-40FA-0AE134441330}"/>
              </a:ext>
            </a:extLst>
          </p:cNvPr>
          <p:cNvPicPr>
            <a:picLocks noChangeAspect="1"/>
          </p:cNvPicPr>
          <p:nvPr/>
        </p:nvPicPr>
        <p:blipFill>
          <a:blip r:embed="rId3"/>
          <a:stretch>
            <a:fillRect/>
          </a:stretch>
        </p:blipFill>
        <p:spPr>
          <a:xfrm>
            <a:off x="3083762" y="4252610"/>
            <a:ext cx="1129625" cy="1062179"/>
          </a:xfrm>
          <a:prstGeom prst="rect">
            <a:avLst/>
          </a:prstGeom>
        </p:spPr>
      </p:pic>
      <p:pic>
        <p:nvPicPr>
          <p:cNvPr id="31" name="Picture 30" descr="A logo with mountains in the middle&#10;&#10;Description automatically generated">
            <a:extLst>
              <a:ext uri="{FF2B5EF4-FFF2-40B4-BE49-F238E27FC236}">
                <a16:creationId xmlns:a16="http://schemas.microsoft.com/office/drawing/2014/main" id="{26298B5B-04FD-09F0-A2B9-B355C0C110B4}"/>
              </a:ext>
            </a:extLst>
          </p:cNvPr>
          <p:cNvPicPr>
            <a:picLocks noChangeAspect="1"/>
          </p:cNvPicPr>
          <p:nvPr/>
        </p:nvPicPr>
        <p:blipFill>
          <a:blip r:embed="rId4"/>
          <a:stretch>
            <a:fillRect/>
          </a:stretch>
        </p:blipFill>
        <p:spPr>
          <a:xfrm>
            <a:off x="556429" y="3469049"/>
            <a:ext cx="861470" cy="562074"/>
          </a:xfrm>
          <a:prstGeom prst="rect">
            <a:avLst/>
          </a:prstGeom>
        </p:spPr>
      </p:pic>
      <p:pic>
        <p:nvPicPr>
          <p:cNvPr id="32" name="Picture 31" descr="A purple background with white text&#10;&#10;Description automatically generated">
            <a:extLst>
              <a:ext uri="{FF2B5EF4-FFF2-40B4-BE49-F238E27FC236}">
                <a16:creationId xmlns:a16="http://schemas.microsoft.com/office/drawing/2014/main" id="{82F2DDF0-5B41-1819-93A8-915FFC998E5E}"/>
              </a:ext>
            </a:extLst>
          </p:cNvPr>
          <p:cNvPicPr>
            <a:picLocks noChangeAspect="1"/>
          </p:cNvPicPr>
          <p:nvPr/>
        </p:nvPicPr>
        <p:blipFill>
          <a:blip r:embed="rId5"/>
          <a:stretch>
            <a:fillRect/>
          </a:stretch>
        </p:blipFill>
        <p:spPr>
          <a:xfrm>
            <a:off x="4599720" y="8999358"/>
            <a:ext cx="572644" cy="538960"/>
          </a:xfrm>
          <a:prstGeom prst="rect">
            <a:avLst/>
          </a:prstGeom>
        </p:spPr>
      </p:pic>
      <p:pic>
        <p:nvPicPr>
          <p:cNvPr id="33" name="Picture 32" descr="A logo with a bird and a bird's beak&#10;&#10;Description automatically generated">
            <a:extLst>
              <a:ext uri="{FF2B5EF4-FFF2-40B4-BE49-F238E27FC236}">
                <a16:creationId xmlns:a16="http://schemas.microsoft.com/office/drawing/2014/main" id="{61A4CAFD-8A79-348E-35B4-F9C464F57865}"/>
              </a:ext>
            </a:extLst>
          </p:cNvPr>
          <p:cNvPicPr>
            <a:picLocks noChangeAspect="1"/>
          </p:cNvPicPr>
          <p:nvPr/>
        </p:nvPicPr>
        <p:blipFill>
          <a:blip r:embed="rId6"/>
          <a:stretch>
            <a:fillRect/>
          </a:stretch>
        </p:blipFill>
        <p:spPr>
          <a:xfrm>
            <a:off x="1808198" y="3395673"/>
            <a:ext cx="1521390" cy="522343"/>
          </a:xfrm>
          <a:prstGeom prst="rect">
            <a:avLst/>
          </a:prstGeom>
        </p:spPr>
      </p:pic>
      <p:pic>
        <p:nvPicPr>
          <p:cNvPr id="34" name="Picture 33" descr="A close-up of a logo&#10;&#10;Description automatically generated">
            <a:extLst>
              <a:ext uri="{FF2B5EF4-FFF2-40B4-BE49-F238E27FC236}">
                <a16:creationId xmlns:a16="http://schemas.microsoft.com/office/drawing/2014/main" id="{95354A2F-DD54-39AC-62C5-267FF695F5CF}"/>
              </a:ext>
            </a:extLst>
          </p:cNvPr>
          <p:cNvPicPr>
            <a:picLocks noChangeAspect="1"/>
          </p:cNvPicPr>
          <p:nvPr/>
        </p:nvPicPr>
        <p:blipFill>
          <a:blip r:embed="rId7"/>
          <a:stretch>
            <a:fillRect/>
          </a:stretch>
        </p:blipFill>
        <p:spPr>
          <a:xfrm>
            <a:off x="5152030" y="3496107"/>
            <a:ext cx="1316665" cy="402068"/>
          </a:xfrm>
          <a:prstGeom prst="rect">
            <a:avLst/>
          </a:prstGeom>
        </p:spPr>
      </p:pic>
      <p:pic>
        <p:nvPicPr>
          <p:cNvPr id="35" name="Picture 34" descr="A close-up of a logo&#10;&#10;Description automatically generated">
            <a:extLst>
              <a:ext uri="{FF2B5EF4-FFF2-40B4-BE49-F238E27FC236}">
                <a16:creationId xmlns:a16="http://schemas.microsoft.com/office/drawing/2014/main" id="{10B7E25C-0F69-7537-46DA-C994E7DE5F9B}"/>
              </a:ext>
            </a:extLst>
          </p:cNvPr>
          <p:cNvPicPr>
            <a:picLocks noChangeAspect="1"/>
          </p:cNvPicPr>
          <p:nvPr/>
        </p:nvPicPr>
        <p:blipFill>
          <a:blip r:embed="rId8"/>
          <a:stretch>
            <a:fillRect/>
          </a:stretch>
        </p:blipFill>
        <p:spPr>
          <a:xfrm>
            <a:off x="476524" y="4476918"/>
            <a:ext cx="1945575" cy="728731"/>
          </a:xfrm>
          <a:prstGeom prst="rect">
            <a:avLst/>
          </a:prstGeom>
        </p:spPr>
      </p:pic>
      <p:pic>
        <p:nvPicPr>
          <p:cNvPr id="36" name="Picture 35" descr="A logo on a black background&#10;&#10;Description automatically generated">
            <a:extLst>
              <a:ext uri="{FF2B5EF4-FFF2-40B4-BE49-F238E27FC236}">
                <a16:creationId xmlns:a16="http://schemas.microsoft.com/office/drawing/2014/main" id="{6159FF82-3D04-2727-E0D4-1C3C883AED29}"/>
              </a:ext>
            </a:extLst>
          </p:cNvPr>
          <p:cNvPicPr>
            <a:picLocks noChangeAspect="1"/>
          </p:cNvPicPr>
          <p:nvPr/>
        </p:nvPicPr>
        <p:blipFill>
          <a:blip r:embed="rId9"/>
          <a:srcRect l="16347" t="37301" r="14416" b="41197"/>
          <a:stretch/>
        </p:blipFill>
        <p:spPr>
          <a:xfrm>
            <a:off x="493112" y="5586857"/>
            <a:ext cx="2388582" cy="573195"/>
          </a:xfrm>
          <a:prstGeom prst="rect">
            <a:avLst/>
          </a:prstGeom>
        </p:spPr>
      </p:pic>
      <p:pic>
        <p:nvPicPr>
          <p:cNvPr id="37" name="Picture 36" descr="A logo of a regional anesthesia&#10;&#10;Description automatically generated">
            <a:extLst>
              <a:ext uri="{FF2B5EF4-FFF2-40B4-BE49-F238E27FC236}">
                <a16:creationId xmlns:a16="http://schemas.microsoft.com/office/drawing/2014/main" id="{E2BEB4A9-7E63-8D27-BBC7-3FEEF210D836}"/>
              </a:ext>
            </a:extLst>
          </p:cNvPr>
          <p:cNvPicPr>
            <a:picLocks noChangeAspect="1"/>
          </p:cNvPicPr>
          <p:nvPr/>
        </p:nvPicPr>
        <p:blipFill>
          <a:blip r:embed="rId10"/>
          <a:stretch>
            <a:fillRect/>
          </a:stretch>
        </p:blipFill>
        <p:spPr>
          <a:xfrm>
            <a:off x="597483" y="6446223"/>
            <a:ext cx="826105" cy="826105"/>
          </a:xfrm>
          <a:prstGeom prst="rect">
            <a:avLst/>
          </a:prstGeom>
        </p:spPr>
      </p:pic>
      <p:pic>
        <p:nvPicPr>
          <p:cNvPr id="38" name="Picture 37" descr="A round white circle with a map and text&#10;&#10;Description automatically generated">
            <a:extLst>
              <a:ext uri="{FF2B5EF4-FFF2-40B4-BE49-F238E27FC236}">
                <a16:creationId xmlns:a16="http://schemas.microsoft.com/office/drawing/2014/main" id="{158D0AF9-AD9D-0639-63F9-8DE764DE5F9B}"/>
              </a:ext>
            </a:extLst>
          </p:cNvPr>
          <p:cNvPicPr>
            <a:picLocks noChangeAspect="1"/>
          </p:cNvPicPr>
          <p:nvPr/>
        </p:nvPicPr>
        <p:blipFill>
          <a:blip r:embed="rId11"/>
          <a:stretch>
            <a:fillRect/>
          </a:stretch>
        </p:blipFill>
        <p:spPr>
          <a:xfrm>
            <a:off x="1542558" y="8790268"/>
            <a:ext cx="788372" cy="788372"/>
          </a:xfrm>
          <a:prstGeom prst="rect">
            <a:avLst/>
          </a:prstGeom>
        </p:spPr>
      </p:pic>
      <p:pic>
        <p:nvPicPr>
          <p:cNvPr id="39" name="Picture 38" descr="A logo with a map and text&#10;&#10;Description automatically generated">
            <a:extLst>
              <a:ext uri="{FF2B5EF4-FFF2-40B4-BE49-F238E27FC236}">
                <a16:creationId xmlns:a16="http://schemas.microsoft.com/office/drawing/2014/main" id="{9F101614-C240-B6A2-C86D-8ADB04809570}"/>
              </a:ext>
            </a:extLst>
          </p:cNvPr>
          <p:cNvPicPr>
            <a:picLocks noChangeAspect="1"/>
          </p:cNvPicPr>
          <p:nvPr/>
        </p:nvPicPr>
        <p:blipFill>
          <a:blip r:embed="rId12"/>
          <a:stretch>
            <a:fillRect/>
          </a:stretch>
        </p:blipFill>
        <p:spPr>
          <a:xfrm>
            <a:off x="2443938" y="8835983"/>
            <a:ext cx="746154" cy="742657"/>
          </a:xfrm>
          <a:prstGeom prst="rect">
            <a:avLst/>
          </a:prstGeom>
        </p:spPr>
      </p:pic>
      <p:pic>
        <p:nvPicPr>
          <p:cNvPr id="40" name="Picture 39" descr="A logo with a map and text&#10;&#10;Description automatically generated">
            <a:extLst>
              <a:ext uri="{FF2B5EF4-FFF2-40B4-BE49-F238E27FC236}">
                <a16:creationId xmlns:a16="http://schemas.microsoft.com/office/drawing/2014/main" id="{1E828F20-46DE-D619-0354-EE06ABB0B0B1}"/>
              </a:ext>
            </a:extLst>
          </p:cNvPr>
          <p:cNvPicPr>
            <a:picLocks noChangeAspect="1"/>
          </p:cNvPicPr>
          <p:nvPr/>
        </p:nvPicPr>
        <p:blipFill>
          <a:blip r:embed="rId13"/>
          <a:stretch>
            <a:fillRect/>
          </a:stretch>
        </p:blipFill>
        <p:spPr>
          <a:xfrm>
            <a:off x="675696" y="8774392"/>
            <a:ext cx="742203" cy="742203"/>
          </a:xfrm>
          <a:prstGeom prst="rect">
            <a:avLst/>
          </a:prstGeom>
        </p:spPr>
      </p:pic>
      <p:pic>
        <p:nvPicPr>
          <p:cNvPr id="41" name="Picture 40">
            <a:extLst>
              <a:ext uri="{FF2B5EF4-FFF2-40B4-BE49-F238E27FC236}">
                <a16:creationId xmlns:a16="http://schemas.microsoft.com/office/drawing/2014/main" id="{44F34245-AC98-35BC-4686-EAB53033A04A}"/>
              </a:ext>
            </a:extLst>
          </p:cNvPr>
          <p:cNvPicPr>
            <a:picLocks noChangeAspect="1"/>
          </p:cNvPicPr>
          <p:nvPr/>
        </p:nvPicPr>
        <p:blipFill>
          <a:blip r:embed="rId14"/>
          <a:stretch>
            <a:fillRect/>
          </a:stretch>
        </p:blipFill>
        <p:spPr>
          <a:xfrm>
            <a:off x="4808700" y="6249945"/>
            <a:ext cx="930506" cy="933452"/>
          </a:xfrm>
          <a:prstGeom prst="rect">
            <a:avLst/>
          </a:prstGeom>
        </p:spPr>
      </p:pic>
      <p:pic>
        <p:nvPicPr>
          <p:cNvPr id="42" name="Picture 4">
            <a:extLst>
              <a:ext uri="{FF2B5EF4-FFF2-40B4-BE49-F238E27FC236}">
                <a16:creationId xmlns:a16="http://schemas.microsoft.com/office/drawing/2014/main" id="{BA8BB6C9-1D08-1B0E-8CF2-D850DC9B5E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9427" y="7616797"/>
            <a:ext cx="2629051" cy="87296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logo for a health care company&#10;&#10;Description automatically generated with medium confidence">
            <a:extLst>
              <a:ext uri="{FF2B5EF4-FFF2-40B4-BE49-F238E27FC236}">
                <a16:creationId xmlns:a16="http://schemas.microsoft.com/office/drawing/2014/main" id="{2CA206F3-3CB3-C996-D78E-7A75DC6EE1F9}"/>
              </a:ext>
            </a:extLst>
          </p:cNvPr>
          <p:cNvPicPr>
            <a:picLocks noChangeAspect="1"/>
          </p:cNvPicPr>
          <p:nvPr/>
        </p:nvPicPr>
        <p:blipFill>
          <a:blip r:embed="rId16"/>
          <a:stretch>
            <a:fillRect/>
          </a:stretch>
        </p:blipFill>
        <p:spPr>
          <a:xfrm>
            <a:off x="5877992" y="6305810"/>
            <a:ext cx="931625" cy="863692"/>
          </a:xfrm>
          <a:prstGeom prst="rect">
            <a:avLst/>
          </a:prstGeom>
        </p:spPr>
      </p:pic>
      <p:pic>
        <p:nvPicPr>
          <p:cNvPr id="44" name="Εικόνα 7" descr="Εικόνα που περιέχει γραφικά, λογότυπο, γραφιστική, clipart&#10;&#10;Περιγραφή που δημιουργήθηκε αυτόματα">
            <a:extLst>
              <a:ext uri="{FF2B5EF4-FFF2-40B4-BE49-F238E27FC236}">
                <a16:creationId xmlns:a16="http://schemas.microsoft.com/office/drawing/2014/main" id="{4244D1BB-DD61-49CF-11EB-EE3CD1ABC449}"/>
              </a:ext>
            </a:extLst>
          </p:cNvPr>
          <p:cNvPicPr>
            <a:picLocks noChangeAspect="1"/>
          </p:cNvPicPr>
          <p:nvPr/>
        </p:nvPicPr>
        <p:blipFill>
          <a:blip r:embed="rId17"/>
          <a:stretch>
            <a:fillRect/>
          </a:stretch>
        </p:blipFill>
        <p:spPr>
          <a:xfrm>
            <a:off x="3332846" y="5554134"/>
            <a:ext cx="924086" cy="602220"/>
          </a:xfrm>
          <a:prstGeom prst="rect">
            <a:avLst/>
          </a:prstGeom>
        </p:spPr>
      </p:pic>
      <p:pic>
        <p:nvPicPr>
          <p:cNvPr id="45" name="Picture 44" descr="A blue text on a black background&#10;&#10;Description automatically generated">
            <a:extLst>
              <a:ext uri="{FF2B5EF4-FFF2-40B4-BE49-F238E27FC236}">
                <a16:creationId xmlns:a16="http://schemas.microsoft.com/office/drawing/2014/main" id="{62C5CD4B-B9C4-E0F3-7CC2-DCFF72810617}"/>
              </a:ext>
            </a:extLst>
          </p:cNvPr>
          <p:cNvPicPr>
            <a:picLocks noChangeAspect="1"/>
          </p:cNvPicPr>
          <p:nvPr/>
        </p:nvPicPr>
        <p:blipFill>
          <a:blip r:embed="rId18"/>
          <a:stretch>
            <a:fillRect/>
          </a:stretch>
        </p:blipFill>
        <p:spPr>
          <a:xfrm>
            <a:off x="3057594" y="6551778"/>
            <a:ext cx="1758960" cy="393100"/>
          </a:xfrm>
          <a:prstGeom prst="rect">
            <a:avLst/>
          </a:prstGeom>
        </p:spPr>
      </p:pic>
      <p:pic>
        <p:nvPicPr>
          <p:cNvPr id="46" name="Εικόνα 5" descr="Εικόνα που περιέχει κείμενο, χάρτης, γραμματοσειρά, γραφικά&#10;&#10;Περιγραφή που δημιουργήθηκε αυτόματα">
            <a:extLst>
              <a:ext uri="{FF2B5EF4-FFF2-40B4-BE49-F238E27FC236}">
                <a16:creationId xmlns:a16="http://schemas.microsoft.com/office/drawing/2014/main" id="{C1255238-4B53-08E4-DC5D-CC208653F33F}"/>
              </a:ext>
            </a:extLst>
          </p:cNvPr>
          <p:cNvPicPr>
            <a:picLocks noChangeAspect="1"/>
          </p:cNvPicPr>
          <p:nvPr/>
        </p:nvPicPr>
        <p:blipFill>
          <a:blip r:embed="rId19"/>
          <a:stretch>
            <a:fillRect/>
          </a:stretch>
        </p:blipFill>
        <p:spPr>
          <a:xfrm>
            <a:off x="3413725" y="8669768"/>
            <a:ext cx="959978" cy="994441"/>
          </a:xfrm>
          <a:prstGeom prst="rect">
            <a:avLst/>
          </a:prstGeom>
        </p:spPr>
      </p:pic>
      <p:pic>
        <p:nvPicPr>
          <p:cNvPr id="47" name="Εικόνα 17" descr="Εικόνα που περιέχει κείμενο, clipart, γραφικά, έμβλημα&#10;&#10;Περιγραφή που δημιουργήθηκε αυτόματα">
            <a:extLst>
              <a:ext uri="{FF2B5EF4-FFF2-40B4-BE49-F238E27FC236}">
                <a16:creationId xmlns:a16="http://schemas.microsoft.com/office/drawing/2014/main" id="{CB66D072-D5E4-9932-A4E0-C211976BB148}"/>
              </a:ext>
            </a:extLst>
          </p:cNvPr>
          <p:cNvPicPr>
            <a:picLocks noChangeAspect="1"/>
          </p:cNvPicPr>
          <p:nvPr/>
        </p:nvPicPr>
        <p:blipFill>
          <a:blip r:embed="rId20"/>
          <a:stretch>
            <a:fillRect/>
          </a:stretch>
        </p:blipFill>
        <p:spPr>
          <a:xfrm>
            <a:off x="4080549" y="3284491"/>
            <a:ext cx="728151" cy="817335"/>
          </a:xfrm>
          <a:prstGeom prst="rect">
            <a:avLst/>
          </a:prstGeom>
        </p:spPr>
      </p:pic>
      <p:pic>
        <p:nvPicPr>
          <p:cNvPr id="48" name="Picture 47">
            <a:extLst>
              <a:ext uri="{FF2B5EF4-FFF2-40B4-BE49-F238E27FC236}">
                <a16:creationId xmlns:a16="http://schemas.microsoft.com/office/drawing/2014/main" id="{F2919C9E-F5C5-C0B0-D62F-16A9C7F86F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16696" y="5534784"/>
            <a:ext cx="1316664" cy="534048"/>
          </a:xfrm>
          <a:prstGeom prst="rect">
            <a:avLst/>
          </a:prstGeom>
        </p:spPr>
      </p:pic>
      <p:pic>
        <p:nvPicPr>
          <p:cNvPr id="49" name="Picture 48" descr="A logo with a circular design&#10;&#10;Description automatically generated with medium confidence">
            <a:extLst>
              <a:ext uri="{FF2B5EF4-FFF2-40B4-BE49-F238E27FC236}">
                <a16:creationId xmlns:a16="http://schemas.microsoft.com/office/drawing/2014/main" id="{3E45C8F9-E7E4-D36A-B36F-691927577639}"/>
              </a:ext>
            </a:extLst>
          </p:cNvPr>
          <p:cNvPicPr>
            <a:picLocks noChangeAspect="1"/>
          </p:cNvPicPr>
          <p:nvPr/>
        </p:nvPicPr>
        <p:blipFill>
          <a:blip r:embed="rId22"/>
          <a:stretch>
            <a:fillRect/>
          </a:stretch>
        </p:blipFill>
        <p:spPr>
          <a:xfrm>
            <a:off x="6007206" y="4293943"/>
            <a:ext cx="728731" cy="728731"/>
          </a:xfrm>
          <a:prstGeom prst="rect">
            <a:avLst/>
          </a:prstGeom>
        </p:spPr>
      </p:pic>
      <p:pic>
        <p:nvPicPr>
          <p:cNvPr id="50" name="Picture 49">
            <a:extLst>
              <a:ext uri="{FF2B5EF4-FFF2-40B4-BE49-F238E27FC236}">
                <a16:creationId xmlns:a16="http://schemas.microsoft.com/office/drawing/2014/main" id="{B1D11CCF-2DA2-912A-42C7-37A89E1E513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98381" y="9049949"/>
            <a:ext cx="1446837" cy="437777"/>
          </a:xfrm>
          <a:prstGeom prst="rect">
            <a:avLst/>
          </a:prstGeom>
        </p:spPr>
      </p:pic>
      <p:pic>
        <p:nvPicPr>
          <p:cNvPr id="51" name="Picture 50">
            <a:extLst>
              <a:ext uri="{FF2B5EF4-FFF2-40B4-BE49-F238E27FC236}">
                <a16:creationId xmlns:a16="http://schemas.microsoft.com/office/drawing/2014/main" id="{DBD9E9F5-E192-D6DF-30D8-D6361ADF4A4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3174" y="7635679"/>
            <a:ext cx="814725" cy="801996"/>
          </a:xfrm>
          <a:prstGeom prst="rect">
            <a:avLst/>
          </a:prstGeom>
        </p:spPr>
      </p:pic>
      <p:pic>
        <p:nvPicPr>
          <p:cNvPr id="57" name="Picture 56">
            <a:extLst>
              <a:ext uri="{FF2B5EF4-FFF2-40B4-BE49-F238E27FC236}">
                <a16:creationId xmlns:a16="http://schemas.microsoft.com/office/drawing/2014/main" id="{79865B7F-D9C5-8F5E-CFCA-0C83E5DD9374}"/>
              </a:ext>
            </a:extLst>
          </p:cNvPr>
          <p:cNvPicPr>
            <a:picLocks noChangeAspect="1"/>
          </p:cNvPicPr>
          <p:nvPr/>
        </p:nvPicPr>
        <p:blipFill>
          <a:blip r:embed="rId25"/>
          <a:stretch>
            <a:fillRect/>
          </a:stretch>
        </p:blipFill>
        <p:spPr>
          <a:xfrm>
            <a:off x="1882949" y="7644323"/>
            <a:ext cx="1558556" cy="584459"/>
          </a:xfrm>
          <a:prstGeom prst="rect">
            <a:avLst/>
          </a:prstGeom>
        </p:spPr>
      </p:pic>
      <p:pic>
        <p:nvPicPr>
          <p:cNvPr id="59" name="Picture 58">
            <a:extLst>
              <a:ext uri="{FF2B5EF4-FFF2-40B4-BE49-F238E27FC236}">
                <a16:creationId xmlns:a16="http://schemas.microsoft.com/office/drawing/2014/main" id="{1A8277B4-DB55-3CB0-FA21-259F360D6504}"/>
              </a:ext>
            </a:extLst>
          </p:cNvPr>
          <p:cNvPicPr>
            <a:picLocks noChangeAspect="1"/>
          </p:cNvPicPr>
          <p:nvPr/>
        </p:nvPicPr>
        <p:blipFill>
          <a:blip r:embed="rId26"/>
          <a:stretch>
            <a:fillRect/>
          </a:stretch>
        </p:blipFill>
        <p:spPr>
          <a:xfrm>
            <a:off x="1882949" y="6382004"/>
            <a:ext cx="826105" cy="984971"/>
          </a:xfrm>
          <a:prstGeom prst="rect">
            <a:avLst/>
          </a:prstGeom>
        </p:spPr>
      </p:pic>
    </p:spTree>
    <p:extLst>
      <p:ext uri="{BB962C8B-B14F-4D97-AF65-F5344CB8AC3E}">
        <p14:creationId xmlns:p14="http://schemas.microsoft.com/office/powerpoint/2010/main" val="2084808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A8702C-DCA3-E6A3-DB5B-FAC97BC45D6A}"/>
              </a:ext>
            </a:extLst>
          </p:cNvPr>
          <p:cNvSpPr txBox="1"/>
          <p:nvPr/>
        </p:nvSpPr>
        <p:spPr>
          <a:xfrm>
            <a:off x="0" y="2380301"/>
            <a:ext cx="7559675" cy="446276"/>
          </a:xfrm>
          <a:prstGeom prst="rect">
            <a:avLst/>
          </a:prstGeom>
          <a:noFill/>
        </p:spPr>
        <p:txBody>
          <a:bodyPr wrap="square" rtlCol="0">
            <a:spAutoFit/>
          </a:bodyPr>
          <a:lstStyle/>
          <a:p>
            <a:pPr algn="ct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NOTES</a:t>
            </a:r>
          </a:p>
        </p:txBody>
      </p:sp>
      <p:grpSp>
        <p:nvGrpSpPr>
          <p:cNvPr id="22" name="Group 21">
            <a:extLst>
              <a:ext uri="{FF2B5EF4-FFF2-40B4-BE49-F238E27FC236}">
                <a16:creationId xmlns:a16="http://schemas.microsoft.com/office/drawing/2014/main" id="{B366BD29-AD96-1E5C-9575-260FBB20B4F4}"/>
              </a:ext>
            </a:extLst>
          </p:cNvPr>
          <p:cNvGrpSpPr/>
          <p:nvPr/>
        </p:nvGrpSpPr>
        <p:grpSpPr>
          <a:xfrm>
            <a:off x="421393" y="3352801"/>
            <a:ext cx="6716889" cy="5644444"/>
            <a:chOff x="421393" y="3251200"/>
            <a:chExt cx="6716889" cy="5644444"/>
          </a:xfrm>
        </p:grpSpPr>
        <p:cxnSp>
          <p:nvCxnSpPr>
            <p:cNvPr id="4" name="Straight Connector 3">
              <a:extLst>
                <a:ext uri="{FF2B5EF4-FFF2-40B4-BE49-F238E27FC236}">
                  <a16:creationId xmlns:a16="http://schemas.microsoft.com/office/drawing/2014/main" id="{1DB1B4E5-7A3C-63A6-5988-1CD8C5D104D7}"/>
                </a:ext>
              </a:extLst>
            </p:cNvPr>
            <p:cNvCxnSpPr>
              <a:cxnSpLocks/>
            </p:cNvCxnSpPr>
            <p:nvPr/>
          </p:nvCxnSpPr>
          <p:spPr>
            <a:xfrm>
              <a:off x="421393" y="32512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D93CD49-8805-A6A5-2FD0-0344CEED4DCA}"/>
                </a:ext>
              </a:extLst>
            </p:cNvPr>
            <p:cNvCxnSpPr>
              <a:cxnSpLocks/>
            </p:cNvCxnSpPr>
            <p:nvPr/>
          </p:nvCxnSpPr>
          <p:spPr>
            <a:xfrm>
              <a:off x="421393" y="36543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F628D6-170C-EE85-621D-79B30AFA52DE}"/>
                </a:ext>
              </a:extLst>
            </p:cNvPr>
            <p:cNvCxnSpPr>
              <a:cxnSpLocks/>
            </p:cNvCxnSpPr>
            <p:nvPr/>
          </p:nvCxnSpPr>
          <p:spPr>
            <a:xfrm>
              <a:off x="421393" y="405755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DD3689-F41D-463F-0FBE-C0461ACF2368}"/>
                </a:ext>
              </a:extLst>
            </p:cNvPr>
            <p:cNvCxnSpPr>
              <a:cxnSpLocks/>
            </p:cNvCxnSpPr>
            <p:nvPr/>
          </p:nvCxnSpPr>
          <p:spPr>
            <a:xfrm>
              <a:off x="421393" y="446072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122932-6662-0216-35E6-5C72205E2FFE}"/>
                </a:ext>
              </a:extLst>
            </p:cNvPr>
            <p:cNvCxnSpPr>
              <a:cxnSpLocks/>
            </p:cNvCxnSpPr>
            <p:nvPr/>
          </p:nvCxnSpPr>
          <p:spPr>
            <a:xfrm>
              <a:off x="421393" y="48639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711273-FB3C-204B-9B04-0601552A9492}"/>
                </a:ext>
              </a:extLst>
            </p:cNvPr>
            <p:cNvCxnSpPr>
              <a:cxnSpLocks/>
            </p:cNvCxnSpPr>
            <p:nvPr/>
          </p:nvCxnSpPr>
          <p:spPr>
            <a:xfrm>
              <a:off x="421393" y="52670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E6BF2-D458-59F9-21F7-B9866535536C}"/>
                </a:ext>
              </a:extLst>
            </p:cNvPr>
            <p:cNvCxnSpPr>
              <a:cxnSpLocks/>
            </p:cNvCxnSpPr>
            <p:nvPr/>
          </p:nvCxnSpPr>
          <p:spPr>
            <a:xfrm>
              <a:off x="421393" y="567025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6A1246-89DD-4FB2-8C87-D11ECA77F5D3}"/>
                </a:ext>
              </a:extLst>
            </p:cNvPr>
            <p:cNvCxnSpPr>
              <a:cxnSpLocks/>
            </p:cNvCxnSpPr>
            <p:nvPr/>
          </p:nvCxnSpPr>
          <p:spPr>
            <a:xfrm>
              <a:off x="421393" y="607342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625F2-6D30-B5EE-D984-BFA1663E08B5}"/>
                </a:ext>
              </a:extLst>
            </p:cNvPr>
            <p:cNvCxnSpPr>
              <a:cxnSpLocks/>
            </p:cNvCxnSpPr>
            <p:nvPr/>
          </p:nvCxnSpPr>
          <p:spPr>
            <a:xfrm>
              <a:off x="421393" y="64766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3749D1-87FA-4C4D-32FA-F414ABCBB4B1}"/>
                </a:ext>
              </a:extLst>
            </p:cNvPr>
            <p:cNvCxnSpPr>
              <a:cxnSpLocks/>
            </p:cNvCxnSpPr>
            <p:nvPr/>
          </p:nvCxnSpPr>
          <p:spPr>
            <a:xfrm>
              <a:off x="421393" y="68797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181997-9A4C-D8B2-F4D9-53E550DF126D}"/>
                </a:ext>
              </a:extLst>
            </p:cNvPr>
            <p:cNvCxnSpPr>
              <a:cxnSpLocks/>
            </p:cNvCxnSpPr>
            <p:nvPr/>
          </p:nvCxnSpPr>
          <p:spPr>
            <a:xfrm>
              <a:off x="421393" y="728295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100A86-51A2-EE2D-F2D5-3FAE1A144DB0}"/>
                </a:ext>
              </a:extLst>
            </p:cNvPr>
            <p:cNvCxnSpPr>
              <a:cxnSpLocks/>
            </p:cNvCxnSpPr>
            <p:nvPr/>
          </p:nvCxnSpPr>
          <p:spPr>
            <a:xfrm>
              <a:off x="421393" y="768612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448A6C-9002-29AC-638B-FBC4224F6603}"/>
                </a:ext>
              </a:extLst>
            </p:cNvPr>
            <p:cNvCxnSpPr>
              <a:cxnSpLocks/>
            </p:cNvCxnSpPr>
            <p:nvPr/>
          </p:nvCxnSpPr>
          <p:spPr>
            <a:xfrm>
              <a:off x="421393" y="80893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E33DF-4E39-E9A0-0798-55EEAEC5AC99}"/>
                </a:ext>
              </a:extLst>
            </p:cNvPr>
            <p:cNvCxnSpPr>
              <a:cxnSpLocks/>
            </p:cNvCxnSpPr>
            <p:nvPr/>
          </p:nvCxnSpPr>
          <p:spPr>
            <a:xfrm>
              <a:off x="421393" y="84924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5F2FF0-8EF1-E97D-0B44-3AC5B805F267}"/>
                </a:ext>
              </a:extLst>
            </p:cNvPr>
            <p:cNvCxnSpPr>
              <a:cxnSpLocks/>
            </p:cNvCxnSpPr>
            <p:nvPr/>
          </p:nvCxnSpPr>
          <p:spPr>
            <a:xfrm>
              <a:off x="421393" y="8895644"/>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F064AE8-75D2-BAE2-80C1-66A00A6BFC84}"/>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5" name="TextBox 4">
            <a:extLst>
              <a:ext uri="{FF2B5EF4-FFF2-40B4-BE49-F238E27FC236}">
                <a16:creationId xmlns:a16="http://schemas.microsoft.com/office/drawing/2014/main" id="{7DC5B114-E3C8-F565-08FB-38202F82B894}"/>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631AB8FA-1434-3575-17AE-6BAA3889C339}"/>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95114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2663-0DEA-7786-61B2-E97B04635E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4D5E27-A1F0-334C-64AD-31A94A34CB05}"/>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588B61E6-3075-BA74-FDB8-678F9A09957A}"/>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71764833-9B93-93FE-8FED-9976EF9E4556}"/>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5" name="TextBox 4">
            <a:extLst>
              <a:ext uri="{FF2B5EF4-FFF2-40B4-BE49-F238E27FC236}">
                <a16:creationId xmlns:a16="http://schemas.microsoft.com/office/drawing/2014/main" id="{FC37B086-E2E8-CDB6-7B39-31F8843B8CDF}"/>
              </a:ext>
            </a:extLst>
          </p:cNvPr>
          <p:cNvSpPr txBox="1"/>
          <p:nvPr/>
        </p:nvSpPr>
        <p:spPr>
          <a:xfrm>
            <a:off x="722789" y="2275619"/>
            <a:ext cx="6256778" cy="4462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14DA2"/>
                </a:solidFill>
                <a:effectLst/>
                <a:uLnTx/>
                <a:uFillTx/>
                <a:latin typeface="Lato Black" panose="020F0502020204030203" pitchFamily="34" charset="0"/>
                <a:ea typeface="Lato Black" panose="020F0502020204030203" pitchFamily="34" charset="0"/>
                <a:cs typeface="Lato Black" panose="020F0502020204030203" pitchFamily="34" charset="0"/>
              </a:rPr>
              <a:t>ORGANIZING &amp; SCIENTIFIC COMMITTEE</a:t>
            </a:r>
          </a:p>
        </p:txBody>
      </p:sp>
      <p:sp>
        <p:nvSpPr>
          <p:cNvPr id="6" name="TextBox 5">
            <a:extLst>
              <a:ext uri="{FF2B5EF4-FFF2-40B4-BE49-F238E27FC236}">
                <a16:creationId xmlns:a16="http://schemas.microsoft.com/office/drawing/2014/main" id="{25DDAB7A-F683-6EA1-644F-34ECB4037C7A}"/>
              </a:ext>
            </a:extLst>
          </p:cNvPr>
          <p:cNvSpPr txBox="1"/>
          <p:nvPr/>
        </p:nvSpPr>
        <p:spPr>
          <a:xfrm>
            <a:off x="642687" y="2953603"/>
            <a:ext cx="1621118" cy="408623"/>
          </a:xfrm>
          <a:prstGeom prst="roundRect">
            <a:avLst/>
          </a:prstGeom>
          <a:solidFill>
            <a:srgbClr val="014DA2"/>
          </a:solid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ESRA</a:t>
            </a:r>
            <a:endParaRPr kumimoji="0" lang="el-GR" sz="16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C4E1585F-EB43-63F2-6530-8045135C551A}"/>
              </a:ext>
            </a:extLst>
          </p:cNvPr>
          <p:cNvSpPr txBox="1"/>
          <p:nvPr/>
        </p:nvSpPr>
        <p:spPr>
          <a:xfrm>
            <a:off x="642686" y="7016977"/>
            <a:ext cx="2693898" cy="25237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kumimoji="0" lang="en-US" sz="1400" b="1"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rPr>
              <a:t>ASRA Pain Medicine: USA </a:t>
            </a:r>
          </a:p>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Raj Gupta (Nashville, Tennessee, TN)</a:t>
            </a:r>
          </a:p>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Rakesh </a:t>
            </a:r>
            <a:r>
              <a:rPr lang="en-US" sz="1200" err="1">
                <a:solidFill>
                  <a:srgbClr val="014DA2"/>
                </a:solidFill>
                <a:latin typeface="Lato" panose="020F0502020204030203" pitchFamily="34" charset="0"/>
                <a:ea typeface="Lato" panose="020F0502020204030203" pitchFamily="34" charset="0"/>
                <a:cs typeface="Lato" panose="020F0502020204030203" pitchFamily="34" charset="0"/>
              </a:rPr>
              <a:t>Sondekoppam</a:t>
            </a:r>
            <a:r>
              <a:rPr lang="en-US" sz="1200">
                <a:solidFill>
                  <a:srgbClr val="014DA2"/>
                </a:solidFill>
                <a:latin typeface="Lato" panose="020F0502020204030203" pitchFamily="34" charset="0"/>
                <a:ea typeface="Lato" panose="020F0502020204030203" pitchFamily="34" charset="0"/>
                <a:cs typeface="Lato" panose="020F0502020204030203" pitchFamily="34" charset="0"/>
              </a:rPr>
              <a:t> </a:t>
            </a:r>
            <a:br>
              <a:rPr lang="en-US" sz="1200">
                <a:solidFill>
                  <a:srgbClr val="014DA2"/>
                </a:solidFill>
                <a:latin typeface="Lato" panose="020F0502020204030203" pitchFamily="34" charset="0"/>
                <a:ea typeface="Lato" panose="020F0502020204030203" pitchFamily="34" charset="0"/>
                <a:cs typeface="Lato" panose="020F0502020204030203" pitchFamily="34" charset="0"/>
              </a:rPr>
            </a:br>
            <a:r>
              <a:rPr lang="en-US" sz="1200">
                <a:solidFill>
                  <a:srgbClr val="014DA2"/>
                </a:solidFill>
                <a:latin typeface="Lato" panose="020F0502020204030203" pitchFamily="34" charset="0"/>
                <a:ea typeface="Lato" panose="020F0502020204030203" pitchFamily="34" charset="0"/>
                <a:cs typeface="Lato" panose="020F0502020204030203" pitchFamily="34" charset="0"/>
              </a:rPr>
              <a:t>(Palo Alto, California, CA) </a:t>
            </a:r>
          </a:p>
          <a:p>
            <a:pPr marL="0" marR="0" lvl="0" indent="0" algn="l" defTabSz="457200" rtl="0" eaLnBrk="1" fontAlgn="auto" latinLnBrk="0" hangingPunct="1">
              <a:lnSpc>
                <a:spcPct val="100000"/>
              </a:lnSpc>
              <a:spcBef>
                <a:spcPts val="1200"/>
              </a:spcBef>
              <a:spcAft>
                <a:spcPts val="0"/>
              </a:spcAft>
              <a:buClr>
                <a:srgbClr val="008657"/>
              </a:buClr>
              <a:buSzTx/>
              <a:buFontTx/>
              <a:buNone/>
              <a:tabLst/>
              <a:defRPr/>
            </a:pPr>
            <a:r>
              <a:rPr kumimoji="0" lang="en-US" sz="1400" b="1"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rPr>
              <a:t>CAS RA SIG: Canada</a:t>
            </a:r>
            <a:r>
              <a:rPr kumimoji="0" lang="en-US" sz="1400" b="0"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rPr>
              <a:t>  </a:t>
            </a:r>
          </a:p>
          <a:p>
            <a:pPr>
              <a:spcAft>
                <a:spcPts val="1200"/>
              </a:spcAft>
              <a:buClr>
                <a:srgbClr val="008657"/>
              </a:buClr>
              <a:defRPr/>
            </a:pP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Ahtsham Niazi (Toronto, Ontario) </a:t>
            </a:r>
            <a:b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br>
            <a:r>
              <a:rPr lang="en-US" sz="1200">
                <a:solidFill>
                  <a:srgbClr val="014DA2"/>
                </a:solidFill>
                <a:latin typeface="Lato" panose="020F0502020204030203" pitchFamily="34" charset="0"/>
                <a:ea typeface="Lato" panose="020F0502020204030203" pitchFamily="34" charset="0"/>
                <a:cs typeface="Lato" panose="020F0502020204030203" pitchFamily="34" charset="0"/>
              </a:rPr>
              <a:t>Vivian Ip (Calgary, Alberta)</a:t>
            </a:r>
            <a:endPar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kumimoji="0" lang="en-US" sz="1400" b="1"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rPr>
              <a:t>LASRA: Latin America </a:t>
            </a:r>
          </a:p>
          <a:p>
            <a:pPr lvl="0">
              <a:buClr>
                <a:srgbClr val="008657"/>
              </a:buClr>
              <a:defRPr/>
            </a:pP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Ana Eugenia Herrera (Costa Rica) </a:t>
            </a:r>
            <a:b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br>
            <a:r>
              <a:rPr lang="en-US" sz="1200">
                <a:solidFill>
                  <a:srgbClr val="014DA2"/>
                </a:solidFill>
                <a:latin typeface="Lato" panose="020F0502020204030203" pitchFamily="34" charset="0"/>
                <a:ea typeface="Lato" panose="020F0502020204030203" pitchFamily="34" charset="0"/>
                <a:cs typeface="Lato" panose="020F0502020204030203" pitchFamily="34" charset="0"/>
              </a:rPr>
              <a:t>Sidonia </a:t>
            </a: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Suazo (Honduras)</a:t>
            </a:r>
          </a:p>
          <a:p>
            <a:pPr marL="0" marR="0" lvl="0" indent="0" algn="l" defTabSz="457200" rtl="0" eaLnBrk="1" fontAlgn="auto" latinLnBrk="0" hangingPunct="1">
              <a:lnSpc>
                <a:spcPct val="100000"/>
              </a:lnSpc>
              <a:spcBef>
                <a:spcPts val="0"/>
              </a:spcBef>
              <a:spcAft>
                <a:spcPts val="1200"/>
              </a:spcAft>
              <a:buClr>
                <a:srgbClr val="008657"/>
              </a:buClr>
              <a:buSzTx/>
              <a:buFontTx/>
              <a:buNone/>
              <a:tabLst/>
              <a:defRPr/>
            </a:pPr>
            <a:endPar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707406EC-A641-B2F2-27D2-11207BC86EDB}"/>
              </a:ext>
            </a:extLst>
          </p:cNvPr>
          <p:cNvSpPr txBox="1"/>
          <p:nvPr/>
        </p:nvSpPr>
        <p:spPr>
          <a:xfrm>
            <a:off x="642686" y="6298117"/>
            <a:ext cx="6336880" cy="408623"/>
          </a:xfrm>
          <a:prstGeom prst="roundRect">
            <a:avLst/>
          </a:prstGeom>
          <a:solidFill>
            <a:srgbClr val="014DA2"/>
          </a:solid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Sister Societies &amp; Continents Leaders – Representatives </a:t>
            </a:r>
            <a:endParaRPr kumimoji="0" lang="el-GR" sz="1600"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D5CEDC90-6539-1F57-55A5-7DEED6796CFF}"/>
              </a:ext>
            </a:extLst>
          </p:cNvPr>
          <p:cNvSpPr txBox="1"/>
          <p:nvPr/>
        </p:nvSpPr>
        <p:spPr>
          <a:xfrm>
            <a:off x="3779837" y="7016977"/>
            <a:ext cx="3529000" cy="236988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kumimoji="0" lang="en-US" sz="1400" b="1"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rPr>
              <a:t>AFSRA: Africa  </a:t>
            </a:r>
          </a:p>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Lionelle </a:t>
            </a:r>
            <a:r>
              <a:rPr kumimoji="0" lang="en-US" sz="1200" b="0" i="0" u="none" strike="noStrike" kern="1200" cap="none" spc="0" normalizeH="0" baseline="0" noProof="0" err="1">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Tchokam</a:t>
            </a: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 (Cameroon)</a:t>
            </a:r>
          </a:p>
          <a:p>
            <a:pPr marL="0" marR="0" lvl="0" indent="0" algn="l" defTabSz="457200" rtl="0" eaLnBrk="1" fontAlgn="auto" latinLnBrk="0" hangingPunct="1">
              <a:lnSpc>
                <a:spcPct val="100000"/>
              </a:lnSpc>
              <a:spcBef>
                <a:spcPts val="0"/>
              </a:spcBef>
              <a:spcAft>
                <a:spcPts val="0"/>
              </a:spcAft>
              <a:buClr>
                <a:srgbClr val="008657"/>
              </a:buClr>
              <a:buSzTx/>
              <a:buFontTx/>
              <a:buNone/>
              <a:tabLst/>
              <a:defRPr/>
            </a:pPr>
            <a:r>
              <a:rPr kumimoji="0" lang="en-US" sz="1200" b="0" i="0" u="none" strike="noStrike" kern="1200" cap="none" spc="0" normalizeH="0" baseline="0" noProof="0" err="1">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Noreddine</a:t>
            </a: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200" b="0" i="0" u="none" strike="noStrike" kern="1200" cap="none" spc="0" normalizeH="0" baseline="0" noProof="0" err="1">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Bouarroudj</a:t>
            </a:r>
            <a:r>
              <a:rPr kumimoji="0" lang="en-US" sz="1200" b="0" i="0" u="none" strike="noStrike" kern="1200" cap="none" spc="0" normalizeH="0" baseline="0" noProof="0">
                <a:ln>
                  <a:noFill/>
                </a:ln>
                <a:solidFill>
                  <a:srgbClr val="014DA2"/>
                </a:solidFill>
                <a:effectLst/>
                <a:uLnTx/>
                <a:uFillTx/>
                <a:latin typeface="Lato" panose="020F0502020204030203" pitchFamily="34" charset="0"/>
                <a:ea typeface="Lato" panose="020F0502020204030203" pitchFamily="34" charset="0"/>
                <a:cs typeface="Lato" panose="020F0502020204030203" pitchFamily="34" charset="0"/>
              </a:rPr>
              <a:t> (Algeria)</a:t>
            </a:r>
          </a:p>
          <a:p>
            <a:pPr marL="0" marR="0" lvl="0" indent="0" algn="l" defTabSz="457200" rtl="0" eaLnBrk="1" fontAlgn="auto" latinLnBrk="0" hangingPunct="1">
              <a:lnSpc>
                <a:spcPct val="100000"/>
              </a:lnSpc>
              <a:spcBef>
                <a:spcPts val="1200"/>
              </a:spcBef>
              <a:spcAft>
                <a:spcPts val="0"/>
              </a:spcAft>
              <a:buClr>
                <a:srgbClr val="008657"/>
              </a:buClr>
              <a:buSzTx/>
              <a:buFontTx/>
              <a:buNone/>
              <a:tabLst/>
              <a:defRPr/>
            </a:pPr>
            <a:r>
              <a:rPr kumimoji="0" lang="en-US" sz="1400" b="1"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rPr>
              <a:t>AOSRA Pain Medicine</a:t>
            </a:r>
            <a:endParaRPr kumimoji="0" lang="el-GR" sz="1400" b="1" i="0" u="none" strike="noStrike" kern="1200" cap="none" spc="0" normalizeH="0" baseline="0" noProof="0">
              <a:ln>
                <a:noFill/>
              </a:ln>
              <a:solidFill>
                <a:srgbClr val="008657"/>
              </a:solidFill>
              <a:effectLst/>
              <a:uLnTx/>
              <a:uFillTx/>
              <a:latin typeface="Lato" panose="020F0502020204030203" pitchFamily="34" charset="0"/>
              <a:ea typeface="Lato" panose="020F0502020204030203" pitchFamily="34" charset="0"/>
              <a:cs typeface="Lato" panose="020F0502020204030203" pitchFamily="34" charset="0"/>
            </a:endParaRPr>
          </a:p>
          <a:p>
            <a:pPr marL="226695" lvl="1" indent="-86995">
              <a:spcBef>
                <a:spcPts val="600"/>
              </a:spcBef>
              <a:buClr>
                <a:srgbClr val="008657"/>
              </a:buClr>
              <a:buFont typeface="Arial" panose="020B0604020202020204" pitchFamily="34" charset="0"/>
              <a:buChar char="•"/>
              <a:defRPr/>
            </a:pPr>
            <a:r>
              <a:rPr kumimoji="0" lang="en-US" sz="1400" b="1" i="0" u="none" strike="noStrike" kern="1200" cap="none" spc="0" normalizeH="0" baseline="0" noProof="0">
                <a:ln>
                  <a:noFill/>
                </a:ln>
                <a:solidFill>
                  <a:srgbClr val="008657"/>
                </a:solidFill>
                <a:effectLst/>
                <a:uLnTx/>
                <a:uFillTx/>
                <a:latin typeface="Lato"/>
                <a:ea typeface="Lato"/>
                <a:cs typeface="Lato"/>
              </a:rPr>
              <a:t>Asia </a:t>
            </a:r>
            <a:br>
              <a:rPr lang="el-GR" sz="1400" b="1">
                <a:latin typeface="Lato" panose="020F0502020204030203" pitchFamily="34" charset="0"/>
                <a:ea typeface="Lato" panose="020F0502020204030203" pitchFamily="34" charset="0"/>
                <a:cs typeface="Lato" panose="020F0502020204030203" pitchFamily="34" charset="0"/>
              </a:rPr>
            </a:br>
            <a:r>
              <a:rPr lang="en-US" sz="1200">
                <a:solidFill>
                  <a:srgbClr val="014DA2"/>
                </a:solidFill>
                <a:latin typeface="Lato"/>
                <a:ea typeface="Lato"/>
                <a:cs typeface="Lato"/>
              </a:rPr>
              <a:t>Justin </a:t>
            </a:r>
            <a:r>
              <a:rPr lang="en-US" sz="1200" err="1">
                <a:solidFill>
                  <a:srgbClr val="014DA2"/>
                </a:solidFill>
                <a:latin typeface="Lato"/>
                <a:ea typeface="Lato"/>
                <a:cs typeface="Lato"/>
              </a:rPr>
              <a:t>Sangwook</a:t>
            </a:r>
            <a:r>
              <a:rPr lang="en-US" sz="1200">
                <a:solidFill>
                  <a:srgbClr val="014DA2"/>
                </a:solidFill>
                <a:latin typeface="Lato"/>
                <a:ea typeface="Lato"/>
                <a:cs typeface="Lato"/>
              </a:rPr>
              <a:t> Ko (Republic of Korea)       </a:t>
            </a:r>
            <a:r>
              <a:rPr lang="en-US" sz="1200" err="1">
                <a:solidFill>
                  <a:srgbClr val="014DA2"/>
                </a:solidFill>
                <a:latin typeface="Lato"/>
                <a:ea typeface="Lato"/>
                <a:cs typeface="Lato"/>
              </a:rPr>
              <a:t>Besthadi</a:t>
            </a:r>
            <a:r>
              <a:rPr lang="en-US" sz="1200">
                <a:solidFill>
                  <a:srgbClr val="014DA2"/>
                </a:solidFill>
                <a:latin typeface="Lato"/>
                <a:ea typeface="Lato"/>
                <a:cs typeface="Lato"/>
              </a:rPr>
              <a:t> </a:t>
            </a:r>
            <a:r>
              <a:rPr kumimoji="0" lang="en-US" sz="1200" b="0" i="0" u="none" strike="noStrike" kern="1200" cap="none" spc="0" normalizeH="0" baseline="0" noProof="0" err="1">
                <a:ln>
                  <a:noFill/>
                </a:ln>
                <a:solidFill>
                  <a:srgbClr val="014DA2"/>
                </a:solidFill>
                <a:effectLst/>
                <a:uLnTx/>
                <a:uFillTx/>
                <a:latin typeface="Lato"/>
                <a:ea typeface="Lato"/>
                <a:cs typeface="Lato"/>
              </a:rPr>
              <a:t>Suknomo</a:t>
            </a:r>
            <a:r>
              <a:rPr kumimoji="0" lang="en-US" sz="1200" b="0" i="0" u="none" strike="noStrike" kern="1200" cap="none" spc="0" normalizeH="0" baseline="0" noProof="0">
                <a:ln>
                  <a:noFill/>
                </a:ln>
                <a:solidFill>
                  <a:srgbClr val="014DA2"/>
                </a:solidFill>
                <a:effectLst/>
                <a:uLnTx/>
                <a:uFillTx/>
                <a:latin typeface="Lato"/>
                <a:ea typeface="Lato"/>
                <a:cs typeface="Lato"/>
              </a:rPr>
              <a:t> (Indonesia)</a:t>
            </a:r>
            <a:br>
              <a:rPr lang="el-GR" sz="1200">
                <a:latin typeface="Lato" panose="020F0502020204030203" pitchFamily="34" charset="0"/>
                <a:ea typeface="Lato" panose="020F0502020204030203" pitchFamily="34" charset="0"/>
                <a:cs typeface="Lato" panose="020F0502020204030203" pitchFamily="34" charset="0"/>
              </a:rPr>
            </a:br>
            <a:r>
              <a:rPr kumimoji="0" lang="en-US" sz="1200" b="0" i="0" u="none" strike="noStrike" kern="1200" cap="none" spc="0" normalizeH="0" baseline="0" noProof="0" err="1">
                <a:ln>
                  <a:noFill/>
                </a:ln>
                <a:solidFill>
                  <a:srgbClr val="014DA2"/>
                </a:solidFill>
                <a:effectLst/>
                <a:uLnTx/>
                <a:uFillTx/>
                <a:latin typeface="Lato"/>
                <a:ea typeface="Lato"/>
                <a:cs typeface="Lato"/>
              </a:rPr>
              <a:t>Suwimon</a:t>
            </a:r>
            <a:r>
              <a:rPr kumimoji="0" lang="en-US" sz="1200" b="0" i="0" u="none" strike="noStrike" kern="1200" cap="none" spc="0" normalizeH="0" baseline="0" noProof="0">
                <a:ln>
                  <a:noFill/>
                </a:ln>
                <a:solidFill>
                  <a:srgbClr val="014DA2"/>
                </a:solidFill>
                <a:effectLst/>
                <a:uLnTx/>
                <a:uFillTx/>
                <a:latin typeface="Lato"/>
                <a:ea typeface="Lato"/>
                <a:cs typeface="Lato"/>
              </a:rPr>
              <a:t> </a:t>
            </a:r>
            <a:r>
              <a:rPr kumimoji="0" lang="en-US" sz="1200" b="0" i="0" u="none" strike="noStrike" kern="1200" cap="none" spc="0" normalizeH="0" baseline="0" noProof="0" err="1">
                <a:ln>
                  <a:noFill/>
                </a:ln>
                <a:solidFill>
                  <a:srgbClr val="014DA2"/>
                </a:solidFill>
                <a:effectLst/>
                <a:uLnTx/>
                <a:uFillTx/>
                <a:latin typeface="Lato"/>
                <a:ea typeface="Lato"/>
                <a:cs typeface="Lato"/>
              </a:rPr>
              <a:t>Tangwiwat</a:t>
            </a:r>
            <a:r>
              <a:rPr kumimoji="0" lang="en-US" sz="1200" b="0" i="0" u="none" strike="noStrike" kern="1200" cap="none" spc="0" normalizeH="0" baseline="0" noProof="0">
                <a:ln>
                  <a:noFill/>
                </a:ln>
                <a:solidFill>
                  <a:srgbClr val="014DA2"/>
                </a:solidFill>
                <a:effectLst/>
                <a:uLnTx/>
                <a:uFillTx/>
                <a:latin typeface="Lato"/>
                <a:ea typeface="Lato"/>
                <a:cs typeface="Lato"/>
              </a:rPr>
              <a:t> (Thailand)</a:t>
            </a:r>
            <a:endParaRPr lang="en-US" sz="1200" b="0" i="0" u="none" strike="noStrike" kern="1200" cap="none" spc="0" normalizeH="0" baseline="0" noProof="0">
              <a:ln>
                <a:noFill/>
              </a:ln>
              <a:solidFill>
                <a:srgbClr val="014DA2"/>
              </a:solidFill>
              <a:effectLst/>
              <a:uLnTx/>
              <a:uFillTx/>
              <a:latin typeface="Lato"/>
              <a:ea typeface="Lato"/>
              <a:cs typeface="Lato"/>
            </a:endParaRPr>
          </a:p>
          <a:p>
            <a:pPr marL="226695" lvl="1" indent="-86995">
              <a:spcBef>
                <a:spcPts val="600"/>
              </a:spcBef>
              <a:buClr>
                <a:srgbClr val="008657"/>
              </a:buClr>
              <a:buFont typeface="Arial" panose="020B0604020202020204" pitchFamily="34" charset="0"/>
              <a:buChar char="•"/>
              <a:defRPr/>
            </a:pPr>
            <a:r>
              <a:rPr kumimoji="0" lang="en-US" sz="1400" b="1" i="0" u="none" strike="noStrike" kern="1200" cap="none" spc="0" normalizeH="0" baseline="0" noProof="0">
                <a:ln>
                  <a:noFill/>
                </a:ln>
                <a:solidFill>
                  <a:srgbClr val="008657"/>
                </a:solidFill>
                <a:effectLst/>
                <a:uLnTx/>
                <a:uFillTx/>
                <a:latin typeface="Lato"/>
                <a:ea typeface="Lato"/>
                <a:cs typeface="Lato"/>
              </a:rPr>
              <a:t>Oceania</a:t>
            </a:r>
            <a:r>
              <a:rPr lang="en-US" sz="1400" b="1">
                <a:solidFill>
                  <a:srgbClr val="008657"/>
                </a:solidFill>
                <a:latin typeface="Lato"/>
                <a:ea typeface="Lato"/>
                <a:cs typeface="Lato"/>
              </a:rPr>
              <a:t> (Australia &amp; New Zealand)</a:t>
            </a:r>
            <a:br>
              <a:rPr lang="el-GR" sz="1200" b="1">
                <a:latin typeface="Lato" panose="020F0502020204030203" pitchFamily="34" charset="0"/>
                <a:ea typeface="Lato" panose="020F0502020204030203" pitchFamily="34" charset="0"/>
                <a:cs typeface="Lato" panose="020F0502020204030203" pitchFamily="34" charset="0"/>
              </a:rPr>
            </a:br>
            <a:r>
              <a:rPr lang="en-US" sz="1200">
                <a:solidFill>
                  <a:srgbClr val="014DA2"/>
                </a:solidFill>
                <a:latin typeface="Lato"/>
                <a:ea typeface="Lato"/>
                <a:cs typeface="Lato"/>
              </a:rPr>
              <a:t>Alwin Chuan (Sydney, Australia)</a:t>
            </a:r>
            <a:endParaRPr lang="en-US" sz="1200">
              <a:solidFill>
                <a:srgbClr val="014DA2"/>
              </a:solidFill>
              <a:latin typeface="Lato"/>
              <a:ea typeface="Lato" panose="020F0502020204030203" pitchFamily="34" charset="0"/>
              <a:cs typeface="Lato" panose="020F0502020204030203" pitchFamily="34" charset="0"/>
            </a:endParaRPr>
          </a:p>
        </p:txBody>
      </p:sp>
      <p:pic>
        <p:nvPicPr>
          <p:cNvPr id="10" name="Image 7" descr="Une image contenant texte, cercle, carte, Graphique&#10;&#10;Description générée automatiquement">
            <a:extLst>
              <a:ext uri="{FF2B5EF4-FFF2-40B4-BE49-F238E27FC236}">
                <a16:creationId xmlns:a16="http://schemas.microsoft.com/office/drawing/2014/main" id="{4AF08B58-E1B1-182A-A2FD-47632E30BD14}"/>
              </a:ext>
            </a:extLst>
          </p:cNvPr>
          <p:cNvPicPr>
            <a:picLocks noChangeAspect="1"/>
          </p:cNvPicPr>
          <p:nvPr/>
        </p:nvPicPr>
        <p:blipFill>
          <a:blip r:embed="rId2"/>
          <a:stretch>
            <a:fillRect/>
          </a:stretch>
        </p:blipFill>
        <p:spPr>
          <a:xfrm>
            <a:off x="3336584" y="3035293"/>
            <a:ext cx="3188908" cy="1411021"/>
          </a:xfrm>
          <a:prstGeom prst="rect">
            <a:avLst/>
          </a:prstGeom>
        </p:spPr>
      </p:pic>
      <p:pic>
        <p:nvPicPr>
          <p:cNvPr id="11" name="Image 11" descr="Une image contenant texte, cercle, Monde, planète&#10;&#10;Description générée automatiquement">
            <a:extLst>
              <a:ext uri="{FF2B5EF4-FFF2-40B4-BE49-F238E27FC236}">
                <a16:creationId xmlns:a16="http://schemas.microsoft.com/office/drawing/2014/main" id="{2FE1220B-AA39-3255-5FF4-655718155277}"/>
              </a:ext>
            </a:extLst>
          </p:cNvPr>
          <p:cNvPicPr>
            <a:picLocks noChangeAspect="1"/>
          </p:cNvPicPr>
          <p:nvPr/>
        </p:nvPicPr>
        <p:blipFill>
          <a:blip r:embed="rId3"/>
          <a:stretch>
            <a:fillRect/>
          </a:stretch>
        </p:blipFill>
        <p:spPr>
          <a:xfrm>
            <a:off x="3336584" y="4446314"/>
            <a:ext cx="3188908" cy="1356982"/>
          </a:xfrm>
          <a:prstGeom prst="rect">
            <a:avLst/>
          </a:prstGeom>
        </p:spPr>
      </p:pic>
      <p:sp>
        <p:nvSpPr>
          <p:cNvPr id="13" name="TextBox 2">
            <a:extLst>
              <a:ext uri="{FF2B5EF4-FFF2-40B4-BE49-F238E27FC236}">
                <a16:creationId xmlns:a16="http://schemas.microsoft.com/office/drawing/2014/main" id="{F3328D54-3E36-6777-5101-4F1F07807C95}"/>
              </a:ext>
            </a:extLst>
          </p:cNvPr>
          <p:cNvSpPr txBox="1"/>
          <p:nvPr/>
        </p:nvSpPr>
        <p:spPr>
          <a:xfrm>
            <a:off x="642687" y="3451440"/>
            <a:ext cx="2904846" cy="2262158"/>
          </a:xfrm>
          <a:prstGeom prst="rect">
            <a:avLst/>
          </a:prstGeom>
          <a:noFill/>
        </p:spPr>
        <p:txBody>
          <a:bodyPr wrap="square" rtlCol="0">
            <a:spAutoFit/>
          </a:bodyPr>
          <a:lstStyle/>
          <a:p>
            <a:pPr>
              <a:buClr>
                <a:srgbClr val="008657"/>
              </a:buClr>
            </a:pPr>
            <a:r>
              <a:rPr lang="en-US" sz="1400" b="1">
                <a:solidFill>
                  <a:srgbClr val="014DA2"/>
                </a:solidFill>
                <a:effectLst/>
                <a:latin typeface="Lato" panose="020F0502020204030203" pitchFamily="34" charset="0"/>
                <a:ea typeface="Lato" panose="020F0502020204030203" pitchFamily="34" charset="0"/>
                <a:cs typeface="Lato" panose="020F0502020204030203" pitchFamily="34" charset="0"/>
              </a:rPr>
              <a:t>Chair</a:t>
            </a:r>
            <a:endParaRPr lang="en-US" sz="1400" b="1">
              <a:solidFill>
                <a:srgbClr val="014DA2"/>
              </a:solidFill>
              <a:latin typeface="Lato" panose="020F0502020204030203" pitchFamily="34" charset="0"/>
              <a:ea typeface="Lato" panose="020F0502020204030203" pitchFamily="34" charset="0"/>
              <a:cs typeface="Lato" panose="020F0502020204030203" pitchFamily="34" charset="0"/>
            </a:endParaRPr>
          </a:p>
          <a:p>
            <a:pPr marL="360363" indent="-180975">
              <a:spcAft>
                <a:spcPts val="600"/>
              </a:spcAft>
              <a:buClr>
                <a:srgbClr val="008657"/>
              </a:buClr>
              <a:buFont typeface="Arial" panose="020B0604020202020204" pitchFamily="34" charset="0"/>
              <a:buChar cha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Nuala Lucas (UK)</a:t>
            </a:r>
          </a:p>
          <a:p>
            <a:pPr>
              <a:buClr>
                <a:srgbClr val="008657"/>
              </a:buClr>
            </a:pPr>
            <a:r>
              <a:rPr lang="en-US" sz="1400" b="1">
                <a:solidFill>
                  <a:srgbClr val="014DA2"/>
                </a:solidFill>
                <a:effectLst/>
                <a:latin typeface="Lato" panose="020F0502020204030203" pitchFamily="34" charset="0"/>
                <a:ea typeface="Lato" panose="020F0502020204030203" pitchFamily="34" charset="0"/>
                <a:cs typeface="Lato" panose="020F0502020204030203" pitchFamily="34" charset="0"/>
              </a:rPr>
              <a:t>Members</a:t>
            </a:r>
          </a:p>
          <a:p>
            <a:pPr marL="404813" indent="-188913">
              <a:buClr>
                <a:srgbClr val="008657"/>
              </a:buClr>
              <a:buFont typeface="Arial" panose="020B0604020202020204" pitchFamily="34" charset="0"/>
              <a:buChar cha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Denisa Anastase (Romania)</a:t>
            </a:r>
          </a:p>
          <a:p>
            <a:pPr marL="404813" indent="-188913">
              <a:buClr>
                <a:srgbClr val="008657"/>
              </a:buClr>
              <a:buFont typeface="Arial" panose="020B0604020202020204" pitchFamily="34" charset="0"/>
              <a:buChar cha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Eleni Koraki (Greece)</a:t>
            </a:r>
          </a:p>
          <a:p>
            <a:pPr marL="404813" indent="-188913">
              <a:buClr>
                <a:srgbClr val="008657"/>
              </a:buClr>
              <a:buFont typeface="Arial" panose="020B0604020202020204" pitchFamily="34" charset="0"/>
              <a:buChar cha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Aleksejs </a:t>
            </a:r>
            <a:r>
              <a:rPr lang="en-US" sz="1200" err="1">
                <a:solidFill>
                  <a:srgbClr val="014DA2"/>
                </a:solidFill>
                <a:latin typeface="Lato" panose="020F0502020204030203" pitchFamily="34" charset="0"/>
                <a:ea typeface="Lato" panose="020F0502020204030203" pitchFamily="34" charset="0"/>
                <a:cs typeface="Lato" panose="020F0502020204030203" pitchFamily="34" charset="0"/>
              </a:rPr>
              <a:t>Mišcuks</a:t>
            </a:r>
            <a:r>
              <a:rPr lang="en-US" sz="1200">
                <a:solidFill>
                  <a:srgbClr val="014DA2"/>
                </a:solidFill>
                <a:latin typeface="Lato" panose="020F0502020204030203" pitchFamily="34" charset="0"/>
                <a:ea typeface="Lato" panose="020F0502020204030203" pitchFamily="34" charset="0"/>
                <a:cs typeface="Lato" panose="020F0502020204030203" pitchFamily="34" charset="0"/>
              </a:rPr>
              <a:t> (Latvia)</a:t>
            </a:r>
          </a:p>
          <a:p>
            <a:pPr marL="404813" indent="-188913">
              <a:buClr>
                <a:srgbClr val="008657"/>
              </a:buClr>
              <a:buFont typeface="Arial" panose="020B0604020202020204" pitchFamily="34" charset="0"/>
              <a:buChar cha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Raffaele Russo (Italy)</a:t>
            </a:r>
          </a:p>
          <a:p>
            <a:pPr marL="404813" indent="-188913">
              <a:buClr>
                <a:srgbClr val="008657"/>
              </a:buClr>
              <a:buFont typeface="Arial" panose="020B0604020202020204" pitchFamily="34" charset="0"/>
              <a:buChar char="•"/>
            </a:pPr>
            <a:r>
              <a:rPr lang="en-US" sz="1200" err="1">
                <a:solidFill>
                  <a:srgbClr val="014DA2"/>
                </a:solidFill>
                <a:latin typeface="Lato" panose="020F0502020204030203" pitchFamily="34" charset="0"/>
                <a:ea typeface="Lato" panose="020F0502020204030203" pitchFamily="34" charset="0"/>
                <a:cs typeface="Lato" panose="020F0502020204030203" pitchFamily="34" charset="0"/>
              </a:rPr>
              <a:t>Athmaja</a:t>
            </a:r>
            <a:r>
              <a:rPr lang="en-US" sz="1200">
                <a:solidFill>
                  <a:srgbClr val="014DA2"/>
                </a:solidFill>
                <a:latin typeface="Lato" panose="020F0502020204030203" pitchFamily="34" charset="0"/>
                <a:ea typeface="Lato" panose="020F0502020204030203" pitchFamily="34" charset="0"/>
                <a:cs typeface="Lato" panose="020F0502020204030203" pitchFamily="34" charset="0"/>
              </a:rPr>
              <a:t> </a:t>
            </a:r>
            <a:r>
              <a:rPr lang="en-US" sz="1200" err="1">
                <a:solidFill>
                  <a:srgbClr val="014DA2"/>
                </a:solidFill>
                <a:latin typeface="Lato" panose="020F0502020204030203" pitchFamily="34" charset="0"/>
                <a:ea typeface="Lato" panose="020F0502020204030203" pitchFamily="34" charset="0"/>
                <a:cs typeface="Lato" panose="020F0502020204030203" pitchFamily="34" charset="0"/>
              </a:rPr>
              <a:t>Thottungal</a:t>
            </a:r>
            <a:r>
              <a:rPr lang="en-US" sz="1200">
                <a:solidFill>
                  <a:srgbClr val="014DA2"/>
                </a:solidFill>
                <a:latin typeface="Lato" panose="020F0502020204030203" pitchFamily="34" charset="0"/>
                <a:ea typeface="Lato" panose="020F0502020204030203" pitchFamily="34" charset="0"/>
                <a:cs typeface="Lato" panose="020F0502020204030203" pitchFamily="34" charset="0"/>
              </a:rPr>
              <a:t> (UK)</a:t>
            </a:r>
          </a:p>
          <a:p>
            <a:pPr>
              <a:spcBef>
                <a:spcPts val="600"/>
              </a:spcBef>
              <a:buClr>
                <a:srgbClr val="008657"/>
              </a:buClr>
            </a:pPr>
            <a:r>
              <a:rPr lang="en-US" sz="1400" b="1">
                <a:solidFill>
                  <a:srgbClr val="014DA2"/>
                </a:solidFill>
                <a:latin typeface="Lato" panose="020F0502020204030203" pitchFamily="34" charset="0"/>
                <a:ea typeface="Lato" panose="020F0502020204030203" pitchFamily="34" charset="0"/>
                <a:cs typeface="Lato" panose="020F0502020204030203" pitchFamily="34" charset="0"/>
              </a:rPr>
              <a:t>Trainees Representative</a:t>
            </a:r>
          </a:p>
          <a:p>
            <a:pPr marL="414000" indent="-174625">
              <a:spcBef>
                <a:spcPts val="600"/>
              </a:spcBef>
              <a:buClr>
                <a:srgbClr val="008657"/>
              </a:buClr>
              <a:buFont typeface="Arial" panose="020B0604020202020204" pitchFamily="34" charset="0"/>
              <a:buChar char="•"/>
            </a:pPr>
            <a:r>
              <a:rPr lang="en-US" sz="1200">
                <a:solidFill>
                  <a:srgbClr val="014DA2"/>
                </a:solidFill>
                <a:latin typeface="Lato" panose="020F0502020204030203" pitchFamily="34" charset="0"/>
                <a:ea typeface="Lato" panose="020F0502020204030203" pitchFamily="34" charset="0"/>
                <a:cs typeface="Lato" panose="020F0502020204030203" pitchFamily="34" charset="0"/>
              </a:rPr>
              <a:t>Fay </a:t>
            </a:r>
            <a:r>
              <a:rPr lang="en-US" sz="1200" err="1">
                <a:solidFill>
                  <a:srgbClr val="014DA2"/>
                </a:solidFill>
                <a:latin typeface="Lato" panose="020F0502020204030203" pitchFamily="34" charset="0"/>
                <a:ea typeface="Lato" panose="020F0502020204030203" pitchFamily="34" charset="0"/>
                <a:cs typeface="Lato" panose="020F0502020204030203" pitchFamily="34" charset="0"/>
              </a:rPr>
              <a:t>Alevrogianni</a:t>
            </a:r>
            <a:r>
              <a:rPr lang="en-US" sz="1200">
                <a:solidFill>
                  <a:srgbClr val="014DA2"/>
                </a:solidFill>
                <a:latin typeface="Lato" panose="020F0502020204030203" pitchFamily="34" charset="0"/>
                <a:ea typeface="Lato" panose="020F0502020204030203" pitchFamily="34" charset="0"/>
                <a:cs typeface="Lato" panose="020F0502020204030203" pitchFamily="34" charset="0"/>
              </a:rPr>
              <a:t> (Greece)</a:t>
            </a:r>
            <a:endParaRPr lang="en-US" sz="1200">
              <a:solidFill>
                <a:srgbClr val="014DA2"/>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36979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A8702C-DCA3-E6A3-DB5B-FAC97BC45D6A}"/>
              </a:ext>
            </a:extLst>
          </p:cNvPr>
          <p:cNvSpPr txBox="1"/>
          <p:nvPr/>
        </p:nvSpPr>
        <p:spPr>
          <a:xfrm>
            <a:off x="0" y="2380301"/>
            <a:ext cx="7559675" cy="446276"/>
          </a:xfrm>
          <a:prstGeom prst="rect">
            <a:avLst/>
          </a:prstGeom>
          <a:noFill/>
        </p:spPr>
        <p:txBody>
          <a:bodyPr wrap="square" rtlCol="0">
            <a:spAutoFit/>
          </a:bodyPr>
          <a:lstStyle/>
          <a:p>
            <a:pPr algn="ct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NOTES</a:t>
            </a:r>
          </a:p>
        </p:txBody>
      </p:sp>
      <p:grpSp>
        <p:nvGrpSpPr>
          <p:cNvPr id="22" name="Group 21">
            <a:extLst>
              <a:ext uri="{FF2B5EF4-FFF2-40B4-BE49-F238E27FC236}">
                <a16:creationId xmlns:a16="http://schemas.microsoft.com/office/drawing/2014/main" id="{B366BD29-AD96-1E5C-9575-260FBB20B4F4}"/>
              </a:ext>
            </a:extLst>
          </p:cNvPr>
          <p:cNvGrpSpPr/>
          <p:nvPr/>
        </p:nvGrpSpPr>
        <p:grpSpPr>
          <a:xfrm>
            <a:off x="421393" y="3352801"/>
            <a:ext cx="6716889" cy="5644444"/>
            <a:chOff x="421393" y="3251200"/>
            <a:chExt cx="6716889" cy="5644444"/>
          </a:xfrm>
        </p:grpSpPr>
        <p:cxnSp>
          <p:nvCxnSpPr>
            <p:cNvPr id="4" name="Straight Connector 3">
              <a:extLst>
                <a:ext uri="{FF2B5EF4-FFF2-40B4-BE49-F238E27FC236}">
                  <a16:creationId xmlns:a16="http://schemas.microsoft.com/office/drawing/2014/main" id="{1DB1B4E5-7A3C-63A6-5988-1CD8C5D104D7}"/>
                </a:ext>
              </a:extLst>
            </p:cNvPr>
            <p:cNvCxnSpPr>
              <a:cxnSpLocks/>
            </p:cNvCxnSpPr>
            <p:nvPr/>
          </p:nvCxnSpPr>
          <p:spPr>
            <a:xfrm>
              <a:off x="421393" y="32512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D93CD49-8805-A6A5-2FD0-0344CEED4DCA}"/>
                </a:ext>
              </a:extLst>
            </p:cNvPr>
            <p:cNvCxnSpPr>
              <a:cxnSpLocks/>
            </p:cNvCxnSpPr>
            <p:nvPr/>
          </p:nvCxnSpPr>
          <p:spPr>
            <a:xfrm>
              <a:off x="421393" y="36543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F628D6-170C-EE85-621D-79B30AFA52DE}"/>
                </a:ext>
              </a:extLst>
            </p:cNvPr>
            <p:cNvCxnSpPr>
              <a:cxnSpLocks/>
            </p:cNvCxnSpPr>
            <p:nvPr/>
          </p:nvCxnSpPr>
          <p:spPr>
            <a:xfrm>
              <a:off x="421393" y="405755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DD3689-F41D-463F-0FBE-C0461ACF2368}"/>
                </a:ext>
              </a:extLst>
            </p:cNvPr>
            <p:cNvCxnSpPr>
              <a:cxnSpLocks/>
            </p:cNvCxnSpPr>
            <p:nvPr/>
          </p:nvCxnSpPr>
          <p:spPr>
            <a:xfrm>
              <a:off x="421393" y="446072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122932-6662-0216-35E6-5C72205E2FFE}"/>
                </a:ext>
              </a:extLst>
            </p:cNvPr>
            <p:cNvCxnSpPr>
              <a:cxnSpLocks/>
            </p:cNvCxnSpPr>
            <p:nvPr/>
          </p:nvCxnSpPr>
          <p:spPr>
            <a:xfrm>
              <a:off x="421393" y="48639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711273-FB3C-204B-9B04-0601552A9492}"/>
                </a:ext>
              </a:extLst>
            </p:cNvPr>
            <p:cNvCxnSpPr>
              <a:cxnSpLocks/>
            </p:cNvCxnSpPr>
            <p:nvPr/>
          </p:nvCxnSpPr>
          <p:spPr>
            <a:xfrm>
              <a:off x="421393" y="52670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E6BF2-D458-59F9-21F7-B9866535536C}"/>
                </a:ext>
              </a:extLst>
            </p:cNvPr>
            <p:cNvCxnSpPr>
              <a:cxnSpLocks/>
            </p:cNvCxnSpPr>
            <p:nvPr/>
          </p:nvCxnSpPr>
          <p:spPr>
            <a:xfrm>
              <a:off x="421393" y="567025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6A1246-89DD-4FB2-8C87-D11ECA77F5D3}"/>
                </a:ext>
              </a:extLst>
            </p:cNvPr>
            <p:cNvCxnSpPr>
              <a:cxnSpLocks/>
            </p:cNvCxnSpPr>
            <p:nvPr/>
          </p:nvCxnSpPr>
          <p:spPr>
            <a:xfrm>
              <a:off x="421393" y="607342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625F2-6D30-B5EE-D984-BFA1663E08B5}"/>
                </a:ext>
              </a:extLst>
            </p:cNvPr>
            <p:cNvCxnSpPr>
              <a:cxnSpLocks/>
            </p:cNvCxnSpPr>
            <p:nvPr/>
          </p:nvCxnSpPr>
          <p:spPr>
            <a:xfrm>
              <a:off x="421393" y="64766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3749D1-87FA-4C4D-32FA-F414ABCBB4B1}"/>
                </a:ext>
              </a:extLst>
            </p:cNvPr>
            <p:cNvCxnSpPr>
              <a:cxnSpLocks/>
            </p:cNvCxnSpPr>
            <p:nvPr/>
          </p:nvCxnSpPr>
          <p:spPr>
            <a:xfrm>
              <a:off x="421393" y="68797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181997-9A4C-D8B2-F4D9-53E550DF126D}"/>
                </a:ext>
              </a:extLst>
            </p:cNvPr>
            <p:cNvCxnSpPr>
              <a:cxnSpLocks/>
            </p:cNvCxnSpPr>
            <p:nvPr/>
          </p:nvCxnSpPr>
          <p:spPr>
            <a:xfrm>
              <a:off x="421393" y="728295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100A86-51A2-EE2D-F2D5-3FAE1A144DB0}"/>
                </a:ext>
              </a:extLst>
            </p:cNvPr>
            <p:cNvCxnSpPr>
              <a:cxnSpLocks/>
            </p:cNvCxnSpPr>
            <p:nvPr/>
          </p:nvCxnSpPr>
          <p:spPr>
            <a:xfrm>
              <a:off x="421393" y="768612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D448A6C-9002-29AC-638B-FBC4224F6603}"/>
                </a:ext>
              </a:extLst>
            </p:cNvPr>
            <p:cNvCxnSpPr>
              <a:cxnSpLocks/>
            </p:cNvCxnSpPr>
            <p:nvPr/>
          </p:nvCxnSpPr>
          <p:spPr>
            <a:xfrm>
              <a:off x="421393" y="8089300"/>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CE33DF-4E39-E9A0-0798-55EEAEC5AC99}"/>
                </a:ext>
              </a:extLst>
            </p:cNvPr>
            <p:cNvCxnSpPr>
              <a:cxnSpLocks/>
            </p:cNvCxnSpPr>
            <p:nvPr/>
          </p:nvCxnSpPr>
          <p:spPr>
            <a:xfrm>
              <a:off x="421393" y="8492475"/>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5F2FF0-8EF1-E97D-0B44-3AC5B805F267}"/>
                </a:ext>
              </a:extLst>
            </p:cNvPr>
            <p:cNvCxnSpPr>
              <a:cxnSpLocks/>
            </p:cNvCxnSpPr>
            <p:nvPr/>
          </p:nvCxnSpPr>
          <p:spPr>
            <a:xfrm>
              <a:off x="421393" y="8895644"/>
              <a:ext cx="6716889"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E5861881-8AD6-A7DA-98C1-8BD4577021C6}"/>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5" name="TextBox 4">
            <a:extLst>
              <a:ext uri="{FF2B5EF4-FFF2-40B4-BE49-F238E27FC236}">
                <a16:creationId xmlns:a16="http://schemas.microsoft.com/office/drawing/2014/main" id="{80E9C76F-6B97-CC97-6604-E9CF7CE69A15}"/>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522EC1BC-7EC1-8D78-B5A6-DB975BCF3FEA}"/>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271400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12DEB-DA2A-43EF-AFCB-8ED4A8A0F715}"/>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3" name="TextBox 2">
            <a:extLst>
              <a:ext uri="{FF2B5EF4-FFF2-40B4-BE49-F238E27FC236}">
                <a16:creationId xmlns:a16="http://schemas.microsoft.com/office/drawing/2014/main" id="{AE2946EA-3927-6046-901A-954228E2AC94}"/>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686EC2F4-A786-7FD2-1961-2F4C89AEF82E}"/>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pic>
        <p:nvPicPr>
          <p:cNvPr id="7" name="Picture 6">
            <a:extLst>
              <a:ext uri="{FF2B5EF4-FFF2-40B4-BE49-F238E27FC236}">
                <a16:creationId xmlns:a16="http://schemas.microsoft.com/office/drawing/2014/main" id="{B4A9D8A0-D614-38F9-A4C0-296DE1DD763F}"/>
              </a:ext>
            </a:extLst>
          </p:cNvPr>
          <p:cNvPicPr>
            <a:picLocks noChangeAspect="1"/>
          </p:cNvPicPr>
          <p:nvPr/>
        </p:nvPicPr>
        <p:blipFill>
          <a:blip r:embed="rId2"/>
          <a:stretch>
            <a:fillRect/>
          </a:stretch>
        </p:blipFill>
        <p:spPr>
          <a:xfrm>
            <a:off x="1795212" y="6226400"/>
            <a:ext cx="1669248" cy="1051217"/>
          </a:xfrm>
          <a:prstGeom prst="rect">
            <a:avLst/>
          </a:prstGeom>
        </p:spPr>
      </p:pic>
      <p:pic>
        <p:nvPicPr>
          <p:cNvPr id="8" name="Picture 7">
            <a:extLst>
              <a:ext uri="{FF2B5EF4-FFF2-40B4-BE49-F238E27FC236}">
                <a16:creationId xmlns:a16="http://schemas.microsoft.com/office/drawing/2014/main" id="{D0547B3F-612A-D609-72DB-7895CEA0D8AE}"/>
              </a:ext>
            </a:extLst>
          </p:cNvPr>
          <p:cNvPicPr>
            <a:picLocks noChangeAspect="1"/>
          </p:cNvPicPr>
          <p:nvPr/>
        </p:nvPicPr>
        <p:blipFill>
          <a:blip r:embed="rId3"/>
          <a:stretch>
            <a:fillRect/>
          </a:stretch>
        </p:blipFill>
        <p:spPr>
          <a:xfrm>
            <a:off x="494380" y="6102395"/>
            <a:ext cx="1231350" cy="1231350"/>
          </a:xfrm>
          <a:prstGeom prst="rect">
            <a:avLst/>
          </a:prstGeom>
        </p:spPr>
      </p:pic>
      <p:pic>
        <p:nvPicPr>
          <p:cNvPr id="9" name="Picture 8">
            <a:extLst>
              <a:ext uri="{FF2B5EF4-FFF2-40B4-BE49-F238E27FC236}">
                <a16:creationId xmlns:a16="http://schemas.microsoft.com/office/drawing/2014/main" id="{EC9FC89B-9584-F7C9-A18F-784D2A51DF22}"/>
              </a:ext>
            </a:extLst>
          </p:cNvPr>
          <p:cNvPicPr>
            <a:picLocks noChangeAspect="1"/>
          </p:cNvPicPr>
          <p:nvPr/>
        </p:nvPicPr>
        <p:blipFill>
          <a:blip r:embed="rId4"/>
          <a:stretch>
            <a:fillRect/>
          </a:stretch>
        </p:blipFill>
        <p:spPr>
          <a:xfrm>
            <a:off x="6077710" y="6226400"/>
            <a:ext cx="1039539" cy="1039539"/>
          </a:xfrm>
          <a:prstGeom prst="rect">
            <a:avLst/>
          </a:prstGeom>
        </p:spPr>
      </p:pic>
      <p:pic>
        <p:nvPicPr>
          <p:cNvPr id="11" name="Picture 10">
            <a:extLst>
              <a:ext uri="{FF2B5EF4-FFF2-40B4-BE49-F238E27FC236}">
                <a16:creationId xmlns:a16="http://schemas.microsoft.com/office/drawing/2014/main" id="{DCD3AD25-FAFA-F367-9DED-2DAFAAF8883B}"/>
              </a:ext>
            </a:extLst>
          </p:cNvPr>
          <p:cNvPicPr>
            <a:picLocks noChangeAspect="1"/>
          </p:cNvPicPr>
          <p:nvPr/>
        </p:nvPicPr>
        <p:blipFill>
          <a:blip r:embed="rId5"/>
          <a:stretch>
            <a:fillRect/>
          </a:stretch>
        </p:blipFill>
        <p:spPr>
          <a:xfrm>
            <a:off x="546779" y="2347924"/>
            <a:ext cx="1126552" cy="1273731"/>
          </a:xfrm>
          <a:prstGeom prst="rect">
            <a:avLst/>
          </a:prstGeom>
        </p:spPr>
      </p:pic>
      <p:pic>
        <p:nvPicPr>
          <p:cNvPr id="12" name="Picture 11">
            <a:extLst>
              <a:ext uri="{FF2B5EF4-FFF2-40B4-BE49-F238E27FC236}">
                <a16:creationId xmlns:a16="http://schemas.microsoft.com/office/drawing/2014/main" id="{2E92B2F7-2489-923E-3B33-FB610818F46F}"/>
              </a:ext>
            </a:extLst>
          </p:cNvPr>
          <p:cNvPicPr>
            <a:picLocks noChangeAspect="1"/>
          </p:cNvPicPr>
          <p:nvPr/>
        </p:nvPicPr>
        <p:blipFill>
          <a:blip r:embed="rId6"/>
          <a:stretch>
            <a:fillRect/>
          </a:stretch>
        </p:blipFill>
        <p:spPr>
          <a:xfrm>
            <a:off x="3794553" y="2620907"/>
            <a:ext cx="1514447" cy="694932"/>
          </a:xfrm>
          <a:prstGeom prst="rect">
            <a:avLst/>
          </a:prstGeom>
        </p:spPr>
      </p:pic>
      <p:pic>
        <p:nvPicPr>
          <p:cNvPr id="13" name="Picture 12">
            <a:extLst>
              <a:ext uri="{FF2B5EF4-FFF2-40B4-BE49-F238E27FC236}">
                <a16:creationId xmlns:a16="http://schemas.microsoft.com/office/drawing/2014/main" id="{535C28E6-09A9-5212-24FC-D3E922A5C972}"/>
              </a:ext>
            </a:extLst>
          </p:cNvPr>
          <p:cNvPicPr>
            <a:picLocks noChangeAspect="1"/>
          </p:cNvPicPr>
          <p:nvPr/>
        </p:nvPicPr>
        <p:blipFill>
          <a:blip r:embed="rId7"/>
          <a:stretch>
            <a:fillRect/>
          </a:stretch>
        </p:blipFill>
        <p:spPr>
          <a:xfrm>
            <a:off x="5697203" y="2417672"/>
            <a:ext cx="1232738" cy="1232738"/>
          </a:xfrm>
          <a:prstGeom prst="rect">
            <a:avLst/>
          </a:prstGeom>
        </p:spPr>
      </p:pic>
      <p:pic>
        <p:nvPicPr>
          <p:cNvPr id="14" name="Picture 13">
            <a:extLst>
              <a:ext uri="{FF2B5EF4-FFF2-40B4-BE49-F238E27FC236}">
                <a16:creationId xmlns:a16="http://schemas.microsoft.com/office/drawing/2014/main" id="{21D48FD3-BF42-BDA2-212D-35CF42B422D7}"/>
              </a:ext>
            </a:extLst>
          </p:cNvPr>
          <p:cNvPicPr>
            <a:picLocks noChangeAspect="1"/>
          </p:cNvPicPr>
          <p:nvPr/>
        </p:nvPicPr>
        <p:blipFill>
          <a:blip r:embed="rId8"/>
          <a:stretch>
            <a:fillRect/>
          </a:stretch>
        </p:blipFill>
        <p:spPr>
          <a:xfrm>
            <a:off x="2188178" y="2432237"/>
            <a:ext cx="1218173" cy="1218173"/>
          </a:xfrm>
          <a:prstGeom prst="rect">
            <a:avLst/>
          </a:prstGeom>
        </p:spPr>
      </p:pic>
      <p:sp>
        <p:nvSpPr>
          <p:cNvPr id="16" name="Rounded Rectangle 8">
            <a:extLst>
              <a:ext uri="{FF2B5EF4-FFF2-40B4-BE49-F238E27FC236}">
                <a16:creationId xmlns:a16="http://schemas.microsoft.com/office/drawing/2014/main" id="{A7B2C66A-0F57-E2B0-9566-A3F08C5D1CA6}"/>
              </a:ext>
            </a:extLst>
          </p:cNvPr>
          <p:cNvSpPr/>
          <p:nvPr/>
        </p:nvSpPr>
        <p:spPr>
          <a:xfrm>
            <a:off x="2188178" y="5488175"/>
            <a:ext cx="3130275" cy="445883"/>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highlight>
                  <a:srgbClr val="014DA2"/>
                </a:highlight>
              </a:rPr>
              <a:t>ENDORSING SOCIETIES</a:t>
            </a:r>
            <a:endParaRPr lang="en-IL" b="1">
              <a:highlight>
                <a:srgbClr val="014DA2"/>
              </a:highlight>
            </a:endParaRPr>
          </a:p>
        </p:txBody>
      </p:sp>
      <p:sp>
        <p:nvSpPr>
          <p:cNvPr id="18" name="Rounded Rectangle 8">
            <a:extLst>
              <a:ext uri="{FF2B5EF4-FFF2-40B4-BE49-F238E27FC236}">
                <a16:creationId xmlns:a16="http://schemas.microsoft.com/office/drawing/2014/main" id="{76A13CEC-C631-BEA5-F6A4-DF4FB004961B}"/>
              </a:ext>
            </a:extLst>
          </p:cNvPr>
          <p:cNvSpPr/>
          <p:nvPr/>
        </p:nvSpPr>
        <p:spPr>
          <a:xfrm>
            <a:off x="2178725" y="7943693"/>
            <a:ext cx="3130275" cy="445883"/>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highlight>
                  <a:srgbClr val="014DA2"/>
                </a:highlight>
              </a:rPr>
              <a:t>INDUSTRY PARTNERS</a:t>
            </a:r>
            <a:endParaRPr lang="en-IL" b="1">
              <a:highlight>
                <a:srgbClr val="014DA2"/>
              </a:highlight>
            </a:endParaRPr>
          </a:p>
        </p:txBody>
      </p:sp>
      <p:pic>
        <p:nvPicPr>
          <p:cNvPr id="20" name="Picture 19">
            <a:extLst>
              <a:ext uri="{FF2B5EF4-FFF2-40B4-BE49-F238E27FC236}">
                <a16:creationId xmlns:a16="http://schemas.microsoft.com/office/drawing/2014/main" id="{070D7505-C4D1-6532-5C2F-46029BA57B7D}"/>
              </a:ext>
            </a:extLst>
          </p:cNvPr>
          <p:cNvPicPr>
            <a:picLocks noChangeAspect="1"/>
          </p:cNvPicPr>
          <p:nvPr/>
        </p:nvPicPr>
        <p:blipFill>
          <a:blip r:embed="rId9"/>
          <a:stretch>
            <a:fillRect/>
          </a:stretch>
        </p:blipFill>
        <p:spPr>
          <a:xfrm>
            <a:off x="681402" y="8751368"/>
            <a:ext cx="1888596" cy="552653"/>
          </a:xfrm>
          <a:prstGeom prst="rect">
            <a:avLst/>
          </a:prstGeom>
        </p:spPr>
      </p:pic>
      <p:pic>
        <p:nvPicPr>
          <p:cNvPr id="21" name="Picture 20">
            <a:extLst>
              <a:ext uri="{FF2B5EF4-FFF2-40B4-BE49-F238E27FC236}">
                <a16:creationId xmlns:a16="http://schemas.microsoft.com/office/drawing/2014/main" id="{C32EF820-2C11-B13D-84FA-F8E079DBCA70}"/>
              </a:ext>
            </a:extLst>
          </p:cNvPr>
          <p:cNvPicPr>
            <a:picLocks noChangeAspect="1"/>
          </p:cNvPicPr>
          <p:nvPr/>
        </p:nvPicPr>
        <p:blipFill>
          <a:blip r:embed="rId10"/>
          <a:stretch>
            <a:fillRect/>
          </a:stretch>
        </p:blipFill>
        <p:spPr>
          <a:xfrm>
            <a:off x="4820438" y="8624867"/>
            <a:ext cx="2161171" cy="737275"/>
          </a:xfrm>
          <a:prstGeom prst="rect">
            <a:avLst/>
          </a:prstGeom>
        </p:spPr>
      </p:pic>
      <p:pic>
        <p:nvPicPr>
          <p:cNvPr id="5" name="Picture 4">
            <a:extLst>
              <a:ext uri="{FF2B5EF4-FFF2-40B4-BE49-F238E27FC236}">
                <a16:creationId xmlns:a16="http://schemas.microsoft.com/office/drawing/2014/main" id="{EC3B63BA-FDB1-CA62-2BA8-960485D4A13B}"/>
              </a:ext>
            </a:extLst>
          </p:cNvPr>
          <p:cNvPicPr>
            <a:picLocks noChangeAspect="1"/>
          </p:cNvPicPr>
          <p:nvPr/>
        </p:nvPicPr>
        <p:blipFill>
          <a:blip r:embed="rId11"/>
          <a:stretch>
            <a:fillRect/>
          </a:stretch>
        </p:blipFill>
        <p:spPr>
          <a:xfrm>
            <a:off x="3732123" y="6526070"/>
            <a:ext cx="2062366" cy="445883"/>
          </a:xfrm>
          <a:prstGeom prst="rect">
            <a:avLst/>
          </a:prstGeom>
        </p:spPr>
      </p:pic>
      <p:pic>
        <p:nvPicPr>
          <p:cNvPr id="15" name="Picture 14">
            <a:extLst>
              <a:ext uri="{FF2B5EF4-FFF2-40B4-BE49-F238E27FC236}">
                <a16:creationId xmlns:a16="http://schemas.microsoft.com/office/drawing/2014/main" id="{0A1F9442-70C1-5BA9-90DB-58C9B946849A}"/>
              </a:ext>
            </a:extLst>
          </p:cNvPr>
          <p:cNvPicPr>
            <a:picLocks noChangeAspect="1"/>
          </p:cNvPicPr>
          <p:nvPr/>
        </p:nvPicPr>
        <p:blipFill>
          <a:blip r:embed="rId12"/>
          <a:stretch>
            <a:fillRect/>
          </a:stretch>
        </p:blipFill>
        <p:spPr>
          <a:xfrm>
            <a:off x="2264049" y="4080190"/>
            <a:ext cx="2826058" cy="905175"/>
          </a:xfrm>
          <a:prstGeom prst="rect">
            <a:avLst/>
          </a:prstGeom>
        </p:spPr>
      </p:pic>
      <p:pic>
        <p:nvPicPr>
          <p:cNvPr id="19" name="Picture 18">
            <a:extLst>
              <a:ext uri="{FF2B5EF4-FFF2-40B4-BE49-F238E27FC236}">
                <a16:creationId xmlns:a16="http://schemas.microsoft.com/office/drawing/2014/main" id="{5757B378-E80B-6804-E4D4-CBB27066CC7C}"/>
              </a:ext>
            </a:extLst>
          </p:cNvPr>
          <p:cNvPicPr>
            <a:picLocks noChangeAspect="1"/>
          </p:cNvPicPr>
          <p:nvPr/>
        </p:nvPicPr>
        <p:blipFill>
          <a:blip r:embed="rId13"/>
          <a:stretch>
            <a:fillRect/>
          </a:stretch>
        </p:blipFill>
        <p:spPr>
          <a:xfrm>
            <a:off x="2852741" y="8814167"/>
            <a:ext cx="1776679" cy="449550"/>
          </a:xfrm>
          <a:prstGeom prst="rect">
            <a:avLst/>
          </a:prstGeom>
        </p:spPr>
      </p:pic>
    </p:spTree>
    <p:extLst>
      <p:ext uri="{BB962C8B-B14F-4D97-AF65-F5344CB8AC3E}">
        <p14:creationId xmlns:p14="http://schemas.microsoft.com/office/powerpoint/2010/main" val="3073303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76411E-DC4A-6946-3ECF-9A6606F8EADB}"/>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5" name="TextBox 4">
            <a:extLst>
              <a:ext uri="{FF2B5EF4-FFF2-40B4-BE49-F238E27FC236}">
                <a16:creationId xmlns:a16="http://schemas.microsoft.com/office/drawing/2014/main" id="{1844A927-C1FF-73B5-C692-2DADB7B192E0}"/>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E74D4328-0FBE-4B1E-8294-BA403A0673D5}"/>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7" name="Στρογγυλεμένο ορθογώνιο 2">
            <a:extLst>
              <a:ext uri="{FF2B5EF4-FFF2-40B4-BE49-F238E27FC236}">
                <a16:creationId xmlns:a16="http://schemas.microsoft.com/office/drawing/2014/main" id="{B00088B3-C3AB-7FAD-5D6D-25504038EEE3}"/>
              </a:ext>
            </a:extLst>
          </p:cNvPr>
          <p:cNvSpPr/>
          <p:nvPr/>
        </p:nvSpPr>
        <p:spPr>
          <a:xfrm>
            <a:off x="738742" y="2608582"/>
            <a:ext cx="5574888" cy="484909"/>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Lato" panose="020F0502020204030203" pitchFamily="34" charset="0"/>
                <a:ea typeface="Lato" panose="020F0502020204030203" pitchFamily="34" charset="0"/>
                <a:cs typeface="Lato" panose="020F0502020204030203" pitchFamily="34" charset="0"/>
              </a:rPr>
              <a:t>Pre-Recorded Welcome Addresses</a:t>
            </a:r>
            <a:endParaRPr lang="el-GR" b="1" dirty="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0B73C945-9C59-BCC8-AE29-8E41E13C3800}"/>
              </a:ext>
            </a:extLst>
          </p:cNvPr>
          <p:cNvSpPr txBox="1"/>
          <p:nvPr/>
        </p:nvSpPr>
        <p:spPr>
          <a:xfrm>
            <a:off x="651448" y="3106755"/>
            <a:ext cx="6055597" cy="2110771"/>
          </a:xfrm>
          <a:prstGeom prst="rect">
            <a:avLst/>
          </a:prstGeom>
          <a:noFill/>
        </p:spPr>
        <p:txBody>
          <a:bodyPr wrap="square" lIns="91440" tIns="45720" rIns="91440" bIns="45720" rtlCol="0" anchor="t">
            <a:spAutoFit/>
          </a:bodyPr>
          <a:lstStyle/>
          <a:p>
            <a:pPr marL="285750" indent="-193675">
              <a:lnSpc>
                <a:spcPct val="120000"/>
              </a:lnSpc>
              <a:spcBef>
                <a:spcPts val="6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Nuala Lucas, </a:t>
            </a:r>
            <a:r>
              <a:rPr lang="en-US" sz="1500" dirty="0">
                <a:latin typeface="Lato" panose="020F0502020204030203" pitchFamily="34" charset="0"/>
                <a:ea typeface="Lato" panose="020F0502020204030203" pitchFamily="34" charset="0"/>
                <a:cs typeface="Lato" panose="020F0502020204030203" pitchFamily="34" charset="0"/>
              </a:rPr>
              <a:t>Chair of the Activity</a:t>
            </a:r>
          </a:p>
          <a:p>
            <a:pPr marL="285750" indent="-193675">
              <a:lnSpc>
                <a:spcPct val="120000"/>
              </a:lnSpc>
              <a:spcBef>
                <a:spcPts val="6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Eleni Moka, </a:t>
            </a:r>
            <a:r>
              <a:rPr lang="en-US" sz="1500" dirty="0">
                <a:latin typeface="Lato" panose="020F0502020204030203" pitchFamily="34" charset="0"/>
                <a:ea typeface="Lato" panose="020F0502020204030203" pitchFamily="34" charset="0"/>
                <a:cs typeface="Lato" panose="020F0502020204030203" pitchFamily="34" charset="0"/>
              </a:rPr>
              <a:t>ESRA President</a:t>
            </a:r>
          </a:p>
          <a:p>
            <a:pPr marL="285750" indent="-193675">
              <a:lnSpc>
                <a:spcPct val="120000"/>
              </a:lnSpc>
              <a:spcBef>
                <a:spcPts val="6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Ezzat Aziz, </a:t>
            </a:r>
            <a:r>
              <a:rPr lang="en-US" sz="1500" dirty="0">
                <a:latin typeface="Lato" panose="020F0502020204030203" pitchFamily="34" charset="0"/>
                <a:ea typeface="Lato" panose="020F0502020204030203" pitchFamily="34" charset="0"/>
                <a:cs typeface="Lato" panose="020F0502020204030203" pitchFamily="34" charset="0"/>
              </a:rPr>
              <a:t>AFSRA President</a:t>
            </a:r>
          </a:p>
          <a:p>
            <a:pPr marL="285750" indent="-193675">
              <a:lnSpc>
                <a:spcPct val="120000"/>
              </a:lnSpc>
              <a:spcBef>
                <a:spcPts val="600"/>
              </a:spcBef>
              <a:buClr>
                <a:srgbClr val="014DA2"/>
              </a:buClr>
              <a:buFont typeface="Arial" panose="020B0604020202020204" pitchFamily="34" charset="0"/>
              <a:buChar char="•"/>
            </a:pPr>
            <a:r>
              <a:rPr lang="en-US" sz="1500" b="1" dirty="0" err="1">
                <a:latin typeface="Lato" panose="020F0502020204030203" pitchFamily="34" charset="0"/>
                <a:ea typeface="Lato" panose="020F0502020204030203" pitchFamily="34" charset="0"/>
                <a:cs typeface="Lato" panose="020F0502020204030203" pitchFamily="34" charset="0"/>
              </a:rPr>
              <a:t>Suwimon</a:t>
            </a:r>
            <a:r>
              <a:rPr lang="en-US" sz="1500" b="1" dirty="0">
                <a:latin typeface="Lato" panose="020F0502020204030203" pitchFamily="34" charset="0"/>
                <a:ea typeface="Lato" panose="020F0502020204030203" pitchFamily="34" charset="0"/>
                <a:cs typeface="Lato" panose="020F0502020204030203" pitchFamily="34" charset="0"/>
              </a:rPr>
              <a:t> </a:t>
            </a:r>
            <a:r>
              <a:rPr lang="en-US" sz="1500" b="1" dirty="0" err="1">
                <a:latin typeface="Lato" panose="020F0502020204030203" pitchFamily="34" charset="0"/>
                <a:ea typeface="Lato" panose="020F0502020204030203" pitchFamily="34" charset="0"/>
                <a:cs typeface="Lato" panose="020F0502020204030203" pitchFamily="34" charset="0"/>
              </a:rPr>
              <a:t>Tangwiwat</a:t>
            </a:r>
            <a:r>
              <a:rPr lang="en-US" sz="1500" b="1" dirty="0">
                <a:latin typeface="Lato" panose="020F0502020204030203" pitchFamily="34" charset="0"/>
                <a:ea typeface="Lato" panose="020F0502020204030203" pitchFamily="34" charset="0"/>
                <a:cs typeface="Lato" panose="020F0502020204030203" pitchFamily="34" charset="0"/>
              </a:rPr>
              <a:t>, </a:t>
            </a:r>
            <a:r>
              <a:rPr lang="en-US" sz="1500" dirty="0">
                <a:latin typeface="Lato" panose="020F0502020204030203" pitchFamily="34" charset="0"/>
                <a:ea typeface="Lato" panose="020F0502020204030203" pitchFamily="34" charset="0"/>
                <a:cs typeface="Lato" panose="020F0502020204030203" pitchFamily="34" charset="0"/>
              </a:rPr>
              <a:t>AOSRA Secretary General</a:t>
            </a:r>
          </a:p>
          <a:p>
            <a:pPr marL="285750" indent="-193675">
              <a:lnSpc>
                <a:spcPct val="120000"/>
              </a:lnSpc>
              <a:spcBef>
                <a:spcPts val="6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Steven Cohen, </a:t>
            </a:r>
            <a:r>
              <a:rPr lang="en-US" sz="1500" dirty="0">
                <a:latin typeface="Lato" panose="020F0502020204030203" pitchFamily="34" charset="0"/>
                <a:ea typeface="Lato" panose="020F0502020204030203" pitchFamily="34" charset="0"/>
                <a:cs typeface="Lato" panose="020F0502020204030203" pitchFamily="34" charset="0"/>
              </a:rPr>
              <a:t>ASRA President</a:t>
            </a:r>
          </a:p>
          <a:p>
            <a:pPr marL="285750" indent="-193675">
              <a:lnSpc>
                <a:spcPct val="120000"/>
              </a:lnSpc>
              <a:spcBef>
                <a:spcPts val="6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Ana Schwartzmann, </a:t>
            </a:r>
            <a:r>
              <a:rPr lang="en-US" sz="1500" dirty="0">
                <a:latin typeface="Lato" panose="020F0502020204030203" pitchFamily="34" charset="0"/>
                <a:ea typeface="Lato" panose="020F0502020204030203" pitchFamily="34" charset="0"/>
                <a:cs typeface="Lato" panose="020F0502020204030203" pitchFamily="34" charset="0"/>
              </a:rPr>
              <a:t>LASRA President</a:t>
            </a:r>
          </a:p>
        </p:txBody>
      </p:sp>
      <p:sp>
        <p:nvSpPr>
          <p:cNvPr id="9" name="Στρογγυλεμένο ορθογώνιο 2">
            <a:extLst>
              <a:ext uri="{FF2B5EF4-FFF2-40B4-BE49-F238E27FC236}">
                <a16:creationId xmlns:a16="http://schemas.microsoft.com/office/drawing/2014/main" id="{D4DCCDE3-3B4D-CF12-1EA6-E1C9F1533D39}"/>
              </a:ext>
            </a:extLst>
          </p:cNvPr>
          <p:cNvSpPr/>
          <p:nvPr/>
        </p:nvSpPr>
        <p:spPr>
          <a:xfrm>
            <a:off x="738742" y="5377609"/>
            <a:ext cx="5574888" cy="484909"/>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Lato" panose="020F0502020204030203" pitchFamily="34" charset="0"/>
                <a:ea typeface="Lato" panose="020F0502020204030203" pitchFamily="34" charset="0"/>
                <a:cs typeface="Lato" panose="020F0502020204030203" pitchFamily="34" charset="0"/>
              </a:rPr>
              <a:t>Pre-Recorded Supportive Statements</a:t>
            </a:r>
            <a:endParaRPr lang="el-GR" b="1" dirty="0">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EAEEC186-177F-EAD5-C2CA-FF8372D76C81}"/>
              </a:ext>
            </a:extLst>
          </p:cNvPr>
          <p:cNvSpPr txBox="1"/>
          <p:nvPr/>
        </p:nvSpPr>
        <p:spPr>
          <a:xfrm>
            <a:off x="602560" y="6022602"/>
            <a:ext cx="5847252" cy="3862596"/>
          </a:xfrm>
          <a:prstGeom prst="rect">
            <a:avLst/>
          </a:prstGeom>
          <a:noFill/>
        </p:spPr>
        <p:txBody>
          <a:bodyPr wrap="square" lIns="91440" tIns="45720" rIns="91440" bIns="45720" rtlCol="0" anchor="t">
            <a:spAutoFit/>
          </a:bodyPr>
          <a:lstStyle/>
          <a:p>
            <a:pPr marL="285750" indent="-193675">
              <a:spcBef>
                <a:spcPts val="12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Dr Miles Day, </a:t>
            </a:r>
            <a:r>
              <a:rPr lang="en-US" sz="1500" i="1" dirty="0">
                <a:latin typeface="Lato" panose="020F0502020204030203" pitchFamily="34" charset="0"/>
                <a:ea typeface="Lato" panose="020F0502020204030203" pitchFamily="34" charset="0"/>
                <a:cs typeface="Lato" panose="020F0502020204030203" pitchFamily="34" charset="0"/>
              </a:rPr>
              <a:t>WIP President</a:t>
            </a:r>
          </a:p>
          <a:p>
            <a:pPr marL="285750" indent="-193675">
              <a:spcBef>
                <a:spcPts val="12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Dr Jan van Zundert, </a:t>
            </a:r>
            <a:r>
              <a:rPr lang="en-US" sz="1500" i="1" dirty="0">
                <a:latin typeface="Lato" panose="020F0502020204030203" pitchFamily="34" charset="0"/>
                <a:ea typeface="Lato" panose="020F0502020204030203" pitchFamily="34" charset="0"/>
                <a:cs typeface="Lato" panose="020F0502020204030203" pitchFamily="34" charset="0"/>
              </a:rPr>
              <a:t>WIP President Elect</a:t>
            </a:r>
          </a:p>
          <a:p>
            <a:pPr marL="285750" indent="-193675">
              <a:spcBef>
                <a:spcPts val="12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Luis Garcia-Larrea, </a:t>
            </a:r>
            <a:r>
              <a:rPr lang="en-US" sz="1500" i="1" dirty="0">
                <a:latin typeface="Lato" panose="020F0502020204030203" pitchFamily="34" charset="0"/>
                <a:ea typeface="Lato" panose="020F0502020204030203" pitchFamily="34" charset="0"/>
                <a:cs typeface="Lato" panose="020F0502020204030203" pitchFamily="34" charset="0"/>
              </a:rPr>
              <a:t>EFIC President</a:t>
            </a:r>
          </a:p>
          <a:p>
            <a:pPr marL="285750" indent="-193675">
              <a:spcBef>
                <a:spcPts val="12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Dr Andre </a:t>
            </a:r>
            <a:r>
              <a:rPr lang="en-US" sz="1500" b="1" dirty="0" err="1">
                <a:latin typeface="Lato" panose="020F0502020204030203" pitchFamily="34" charset="0"/>
                <a:ea typeface="Lato" panose="020F0502020204030203" pitchFamily="34" charset="0"/>
                <a:cs typeface="Lato" panose="020F0502020204030203" pitchFamily="34" charset="0"/>
              </a:rPr>
              <a:t>Ilbawi</a:t>
            </a:r>
            <a:br>
              <a:rPr lang="en-US" sz="1500" b="1" dirty="0">
                <a:latin typeface="Lato" panose="020F0502020204030203" pitchFamily="34" charset="0"/>
                <a:ea typeface="Lato" panose="020F0502020204030203" pitchFamily="34" charset="0"/>
                <a:cs typeface="Lato" panose="020F0502020204030203" pitchFamily="34" charset="0"/>
              </a:rPr>
            </a:br>
            <a:r>
              <a:rPr lang="en-US" sz="1500" i="1" dirty="0">
                <a:latin typeface="Lato" panose="020F0502020204030203" pitchFamily="34" charset="0"/>
                <a:ea typeface="Lato" panose="020F0502020204030203" pitchFamily="34" charset="0"/>
                <a:cs typeface="Lato" panose="020F0502020204030203" pitchFamily="34" charset="0"/>
              </a:rPr>
              <a:t>Technical Officer / Lead for Cancer Control (and palliative care), Department of Universal Health Coverage, World Health Organization (WHO) Headquarters, Geneva</a:t>
            </a:r>
          </a:p>
          <a:p>
            <a:pPr marL="285750" indent="-193675">
              <a:spcBef>
                <a:spcPts val="12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Dr Gerry </a:t>
            </a:r>
            <a:r>
              <a:rPr lang="en-US" sz="1500" b="1" dirty="0" err="1">
                <a:latin typeface="Lato" panose="020F0502020204030203" pitchFamily="34" charset="0"/>
                <a:ea typeface="Lato" panose="020F0502020204030203" pitchFamily="34" charset="0"/>
                <a:cs typeface="Lato" panose="020F0502020204030203" pitchFamily="34" charset="0"/>
              </a:rPr>
              <a:t>Eijkemans</a:t>
            </a:r>
            <a:br>
              <a:rPr lang="en-US" sz="1500" b="1" dirty="0">
                <a:latin typeface="Lato" panose="020F0502020204030203" pitchFamily="34" charset="0"/>
                <a:ea typeface="Lato" panose="020F0502020204030203" pitchFamily="34" charset="0"/>
                <a:cs typeface="Lato" panose="020F0502020204030203" pitchFamily="34" charset="0"/>
              </a:rPr>
            </a:br>
            <a:r>
              <a:rPr lang="en-US" sz="1500" i="1" dirty="0">
                <a:latin typeface="Lato" panose="020F0502020204030203" pitchFamily="34" charset="0"/>
                <a:ea typeface="Lato" panose="020F0502020204030203" pitchFamily="34" charset="0"/>
                <a:cs typeface="Lato" panose="020F0502020204030203" pitchFamily="34" charset="0"/>
              </a:rPr>
              <a:t>Director, Department of Social and Environmental Determinants for Health Equity, Pan American Health Organization</a:t>
            </a:r>
          </a:p>
          <a:p>
            <a:pPr marL="285750" indent="-193675">
              <a:spcBef>
                <a:spcPts val="1200"/>
              </a:spcBef>
              <a:buClr>
                <a:srgbClr val="014DA2"/>
              </a:buClr>
              <a:buFont typeface="Arial" panose="020B0604020202020204" pitchFamily="34" charset="0"/>
              <a:buChar char="•"/>
            </a:pPr>
            <a:r>
              <a:rPr lang="en-US" sz="1500" b="1" dirty="0">
                <a:latin typeface="Lato" panose="020F0502020204030203" pitchFamily="34" charset="0"/>
                <a:ea typeface="Lato" panose="020F0502020204030203" pitchFamily="34" charset="0"/>
                <a:cs typeface="Lato" panose="020F0502020204030203" pitchFamily="34" charset="0"/>
              </a:rPr>
              <a:t>Dr Asmus Hammerich</a:t>
            </a:r>
            <a:br>
              <a:rPr lang="en-US" sz="1500" b="1" dirty="0">
                <a:latin typeface="Lato" panose="020F0502020204030203" pitchFamily="34" charset="0"/>
                <a:ea typeface="Lato" panose="020F0502020204030203" pitchFamily="34" charset="0"/>
                <a:cs typeface="Lato" panose="020F0502020204030203" pitchFamily="34" charset="0"/>
              </a:rPr>
            </a:br>
            <a:r>
              <a:rPr lang="en-US" sz="1500" i="1" dirty="0">
                <a:latin typeface="Lato" panose="020F0502020204030203" pitchFamily="34" charset="0"/>
                <a:ea typeface="Lato" panose="020F0502020204030203" pitchFamily="34" charset="0"/>
                <a:cs typeface="Lato" panose="020F0502020204030203" pitchFamily="34" charset="0"/>
              </a:rPr>
              <a:t>Director Non Communicable Diseases, WHO Eastern Mediterranean Office</a:t>
            </a:r>
          </a:p>
        </p:txBody>
      </p:sp>
      <p:sp>
        <p:nvSpPr>
          <p:cNvPr id="2" name="TextBox 1">
            <a:extLst>
              <a:ext uri="{FF2B5EF4-FFF2-40B4-BE49-F238E27FC236}">
                <a16:creationId xmlns:a16="http://schemas.microsoft.com/office/drawing/2014/main" id="{201FF9EF-B160-AAA5-91E6-E9A18ABB9DB9}"/>
              </a:ext>
            </a:extLst>
          </p:cNvPr>
          <p:cNvSpPr txBox="1"/>
          <p:nvPr/>
        </p:nvSpPr>
        <p:spPr>
          <a:xfrm>
            <a:off x="651448" y="2112163"/>
            <a:ext cx="6256778" cy="446276"/>
          </a:xfrm>
          <a:prstGeom prst="rect">
            <a:avLst/>
          </a:prstGeom>
          <a:noFill/>
        </p:spPr>
        <p:txBody>
          <a:bodyPr wrap="square" rtlCol="0">
            <a:spAutoFit/>
          </a:bodyPr>
          <a:lstStyle/>
          <a:p>
            <a:pPr algn="ctr"/>
            <a:r>
              <a:rPr lang="en-US" sz="2300" b="1" dirty="0">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RESOURCES</a:t>
            </a:r>
          </a:p>
        </p:txBody>
      </p:sp>
    </p:spTree>
    <p:extLst>
      <p:ext uri="{BB962C8B-B14F-4D97-AF65-F5344CB8AC3E}">
        <p14:creationId xmlns:p14="http://schemas.microsoft.com/office/powerpoint/2010/main" val="339487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2">
            <a:extLst>
              <a:ext uri="{FF2B5EF4-FFF2-40B4-BE49-F238E27FC236}">
                <a16:creationId xmlns:a16="http://schemas.microsoft.com/office/drawing/2014/main" id="{BA6A4884-0A26-D446-C41E-79056955CD2E}"/>
              </a:ext>
            </a:extLst>
          </p:cNvPr>
          <p:cNvSpPr/>
          <p:nvPr/>
        </p:nvSpPr>
        <p:spPr>
          <a:xfrm>
            <a:off x="738742" y="2203887"/>
            <a:ext cx="5574888" cy="484909"/>
          </a:xfrm>
          <a:prstGeom prst="roundRect">
            <a:avLst/>
          </a:prstGeom>
          <a:solidFill>
            <a:srgbClr val="0086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Lato" panose="020F0502020204030203" pitchFamily="34" charset="0"/>
                <a:ea typeface="Lato" panose="020F0502020204030203" pitchFamily="34" charset="0"/>
                <a:cs typeface="Lato" panose="020F0502020204030203" pitchFamily="34" charset="0"/>
              </a:rPr>
              <a:t>Pre-Recorded Lectures-Podcasts</a:t>
            </a:r>
            <a:endParaRPr lang="el-GR" b="1"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C076434-2344-E1A4-E8B6-1F14E0CFA45B}"/>
              </a:ext>
            </a:extLst>
          </p:cNvPr>
          <p:cNvSpPr txBox="1"/>
          <p:nvPr/>
        </p:nvSpPr>
        <p:spPr>
          <a:xfrm>
            <a:off x="646145" y="2966547"/>
            <a:ext cx="5667485" cy="6401753"/>
          </a:xfrm>
          <a:prstGeom prst="rect">
            <a:avLst/>
          </a:prstGeom>
          <a:noFill/>
        </p:spPr>
        <p:txBody>
          <a:bodyPr wrap="square" lIns="91440" tIns="45720" rIns="91440" bIns="45720" rtlCol="0" anchor="t">
            <a:spAutoFit/>
          </a:bodyPr>
          <a:lstStyle/>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My Top Regional </a:t>
            </a:r>
            <a:r>
              <a:rPr lang="en-US" sz="1500" b="1" dirty="0" err="1">
                <a:solidFill>
                  <a:srgbClr val="014DA2"/>
                </a:solidFill>
                <a:latin typeface="Lato" panose="020F0502020204030203" pitchFamily="34" charset="0"/>
                <a:ea typeface="Lato" panose="020F0502020204030203" pitchFamily="34" charset="0"/>
                <a:cs typeface="Lato" panose="020F0502020204030203" pitchFamily="34" charset="0"/>
              </a:rPr>
              <a:t>Anaesthesia</a:t>
            </a: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 Papers of 2024-2025</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Steve Coppens </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8 min</a:t>
            </a: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POCUS Papers you may have missed in 2025</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Rosie Hogg</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15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Needles in a Haystack: Recent Papers Shaping our Understanding of Phantom Limb Pain</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Pablo Rojas Zamora</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13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Gastric POCUS</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Peter Van De Putte</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7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cs typeface="Calibri" panose="020F0502020204030204" pitchFamily="34" charset="0"/>
              </a:rPr>
              <a:t>Keeping Kids Comfortable – RA in </a:t>
            </a:r>
            <a:r>
              <a:rPr lang="en-US" sz="1500" b="1" dirty="0" err="1">
                <a:solidFill>
                  <a:srgbClr val="014DA2"/>
                </a:solidFill>
                <a:latin typeface="Lato" panose="020F0502020204030203" pitchFamily="34" charset="0"/>
                <a:cs typeface="Calibri" panose="020F0502020204030204" pitchFamily="34" charset="0"/>
              </a:rPr>
              <a:t>Paediatrics</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Speakers: </a:t>
            </a:r>
            <a:r>
              <a:rPr lang="en-US" sz="1500" b="1" dirty="0">
                <a:latin typeface="Lato" panose="020F0502020204030203" pitchFamily="34" charset="0"/>
                <a:ea typeface="Lato" panose="020F0502020204030203" pitchFamily="34" charset="0"/>
                <a:cs typeface="Lato" panose="020F0502020204030203" pitchFamily="34" charset="0"/>
              </a:rPr>
              <a:t>Fatma Saricaoglou, Can Aksu</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13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Updates in Obstetrics </a:t>
            </a:r>
            <a:r>
              <a:rPr lang="en-US" sz="1500" b="1" dirty="0" err="1">
                <a:solidFill>
                  <a:srgbClr val="014DA2"/>
                </a:solidFill>
                <a:latin typeface="Lato" panose="020F0502020204030203" pitchFamily="34" charset="0"/>
                <a:ea typeface="Lato" panose="020F0502020204030203" pitchFamily="34" charset="0"/>
                <a:cs typeface="Lato" panose="020F0502020204030203" pitchFamily="34" charset="0"/>
              </a:rPr>
              <a:t>Anaesthesia</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Nuala Lucas</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14 min (short version) – 20min (long version)</a:t>
            </a: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Getting Nervous NAP8</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Alan MacFarlane</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12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Sex and Gender differences in Pain and Pain Management</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err="1">
                <a:latin typeface="Lato" panose="020F0502020204030203" pitchFamily="34" charset="0"/>
                <a:ea typeface="Lato" panose="020F0502020204030203" pitchFamily="34" charset="0"/>
                <a:cs typeface="Lato" panose="020F0502020204030203" pitchFamily="34" charset="0"/>
              </a:rPr>
              <a:t>Athmaja</a:t>
            </a:r>
            <a:r>
              <a:rPr lang="en-US" sz="1500" b="1" dirty="0">
                <a:latin typeface="Lato" panose="020F0502020204030203" pitchFamily="34" charset="0"/>
                <a:ea typeface="Lato" panose="020F0502020204030203" pitchFamily="34" charset="0"/>
                <a:cs typeface="Lato" panose="020F0502020204030203" pitchFamily="34" charset="0"/>
              </a:rPr>
              <a:t> </a:t>
            </a:r>
            <a:r>
              <a:rPr lang="en-US" sz="1500" b="1" dirty="0" err="1">
                <a:latin typeface="Lato" panose="020F0502020204030203" pitchFamily="34" charset="0"/>
                <a:ea typeface="Lato" panose="020F0502020204030203" pitchFamily="34" charset="0"/>
                <a:cs typeface="Lato" panose="020F0502020204030203" pitchFamily="34" charset="0"/>
              </a:rPr>
              <a:t>Thottungal</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7 min (short version) – 25min (long version)</a:t>
            </a:r>
          </a:p>
        </p:txBody>
      </p:sp>
      <p:sp>
        <p:nvSpPr>
          <p:cNvPr id="7" name="TextBox 6">
            <a:extLst>
              <a:ext uri="{FF2B5EF4-FFF2-40B4-BE49-F238E27FC236}">
                <a16:creationId xmlns:a16="http://schemas.microsoft.com/office/drawing/2014/main" id="{420BA3EC-2BE0-2C96-A5AD-4D2DFB66D79A}"/>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8" name="TextBox 7">
            <a:extLst>
              <a:ext uri="{FF2B5EF4-FFF2-40B4-BE49-F238E27FC236}">
                <a16:creationId xmlns:a16="http://schemas.microsoft.com/office/drawing/2014/main" id="{20D21CB3-3830-76A6-CC58-0258FEC738DC}"/>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TextBox 8">
            <a:extLst>
              <a:ext uri="{FF2B5EF4-FFF2-40B4-BE49-F238E27FC236}">
                <a16:creationId xmlns:a16="http://schemas.microsoft.com/office/drawing/2014/main" id="{ADFB43CD-C095-3C02-B316-F0F018D3E259}"/>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Tree>
    <p:extLst>
      <p:ext uri="{BB962C8B-B14F-4D97-AF65-F5344CB8AC3E}">
        <p14:creationId xmlns:p14="http://schemas.microsoft.com/office/powerpoint/2010/main" val="76643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D3FC39-23CA-C68D-5674-A525ED6E61C9}"/>
              </a:ext>
            </a:extLst>
          </p:cNvPr>
          <p:cNvSpPr txBox="1"/>
          <p:nvPr/>
        </p:nvSpPr>
        <p:spPr>
          <a:xfrm>
            <a:off x="508256" y="2765937"/>
            <a:ext cx="6738503" cy="7402026"/>
          </a:xfrm>
          <a:prstGeom prst="rect">
            <a:avLst/>
          </a:prstGeom>
          <a:noFill/>
        </p:spPr>
        <p:txBody>
          <a:bodyPr wrap="square" lIns="91440" tIns="45720" rIns="91440" bIns="45720" rtlCol="0" anchor="t">
            <a:spAutoFit/>
          </a:bodyPr>
          <a:lstStyle/>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Managing Post Caesarean Section Pain: Updated PROSPECT Recommendations</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Marc Van de Velde</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22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When RA fails: Rescue Blocks and Strategies for failed Regional Techniques</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Romualdo Del Buono</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10 min</a:t>
            </a:r>
            <a:endParaRPr lang="en-US" sz="1500" b="1" dirty="0">
              <a:latin typeface="Lato" panose="020F0502020204030203" pitchFamily="34" charset="0"/>
              <a:ea typeface="Lato" panose="020F0502020204030203" pitchFamily="34" charset="0"/>
              <a:cs typeface="Lato" panose="020F0502020204030203" pitchFamily="34" charset="0"/>
            </a:endParaRP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Spinal Cord Stimulation: Myths, Evidence, and Uncomfortable Truths </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 </a:t>
            </a:r>
            <a:r>
              <a:rPr lang="en-US" sz="1500" b="1" dirty="0">
                <a:latin typeface="Lato" panose="020F0502020204030203" pitchFamily="34" charset="0"/>
                <a:ea typeface="Lato" panose="020F0502020204030203" pitchFamily="34" charset="0"/>
                <a:cs typeface="Lato" panose="020F0502020204030203" pitchFamily="34" charset="0"/>
              </a:rPr>
              <a:t>Reda Tolba</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Host: </a:t>
            </a:r>
            <a:r>
              <a:rPr lang="en-US" sz="1500" b="1" dirty="0">
                <a:latin typeface="Lato" panose="020F0502020204030203" pitchFamily="34" charset="0"/>
                <a:ea typeface="Lato" panose="020F0502020204030203" pitchFamily="34" charset="0"/>
                <a:cs typeface="Lato" panose="020F0502020204030203" pitchFamily="34" charset="0"/>
              </a:rPr>
              <a:t>Clara Lobo</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16 min</a:t>
            </a: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The Use of AI in Regional Anesthesia: Exposure, Experience, Pros &amp; Pons, Different Systems available</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Speakers</a:t>
            </a:r>
            <a:r>
              <a:rPr lang="en-US" sz="1500" b="1" dirty="0">
                <a:latin typeface="Lato" panose="020F0502020204030203" pitchFamily="34" charset="0"/>
                <a:ea typeface="Lato" panose="020F0502020204030203" pitchFamily="34" charset="0"/>
                <a:cs typeface="Lato" panose="020F0502020204030203" pitchFamily="34" charset="0"/>
              </a:rPr>
              <a:t>: Amit Pawa, Jeff Gadsden</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20 min</a:t>
            </a:r>
          </a:p>
          <a:p>
            <a:pPr marL="266700" indent="-174625">
              <a:spcBef>
                <a:spcPts val="600"/>
              </a:spcBef>
              <a:buClr>
                <a:srgbClr val="008657"/>
              </a:buClr>
              <a:buFont typeface="Arial" panose="020B0604020202020204" pitchFamily="34" charset="0"/>
              <a:buChar char="•"/>
            </a:pPr>
            <a: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t>Anesthesia and Sleep Apnea dogmas: What we “believe” vs what we know </a:t>
            </a:r>
            <a:r>
              <a:rPr lang="en-US" sz="1500" i="1" dirty="0">
                <a:solidFill>
                  <a:srgbClr val="014DA2"/>
                </a:solidFill>
                <a:latin typeface="Lato" panose="020F0502020204030203" pitchFamily="34" charset="0"/>
                <a:ea typeface="Lato" panose="020F0502020204030203" pitchFamily="34" charset="0"/>
                <a:cs typeface="Lato" panose="020F0502020204030203" pitchFamily="34" charset="0"/>
              </a:rPr>
              <a:t>(Society of Anesthesia and Sleep Medicine)</a:t>
            </a:r>
            <a:br>
              <a:rPr lang="en-US" sz="1500" b="1" dirty="0">
                <a:solidFill>
                  <a:srgbClr val="014DA2"/>
                </a:solidFill>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Speakers: </a:t>
            </a:r>
            <a:r>
              <a:rPr lang="en-US" sz="1500" b="1" dirty="0">
                <a:latin typeface="Lato" panose="020F0502020204030203" pitchFamily="34" charset="0"/>
                <a:ea typeface="Lato" panose="020F0502020204030203" pitchFamily="34" charset="0"/>
                <a:cs typeface="Lato" panose="020F0502020204030203" pitchFamily="34" charset="0"/>
              </a:rPr>
              <a:t>Philip A. Kurien, Mandeep Singh</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latin typeface="Lato" panose="020F0502020204030203" pitchFamily="34" charset="0"/>
                <a:ea typeface="Lato" panose="020F0502020204030203" pitchFamily="34" charset="0"/>
                <a:cs typeface="Lato" panose="020F0502020204030203" pitchFamily="34" charset="0"/>
              </a:rPr>
              <a:t>Host: </a:t>
            </a:r>
            <a:r>
              <a:rPr lang="en-US" sz="1500" b="1" dirty="0">
                <a:latin typeface="Lato" panose="020F0502020204030203" pitchFamily="34" charset="0"/>
                <a:ea typeface="Lato" panose="020F0502020204030203" pitchFamily="34" charset="0"/>
                <a:cs typeface="Lato" panose="020F0502020204030203" pitchFamily="34" charset="0"/>
              </a:rPr>
              <a:t>Clara Lobo</a:t>
            </a:r>
            <a:br>
              <a:rPr lang="en-US" sz="1500" b="1" dirty="0">
                <a:latin typeface="Lato" panose="020F0502020204030203" pitchFamily="34" charset="0"/>
                <a:ea typeface="Lato" panose="020F0502020204030203" pitchFamily="34" charset="0"/>
                <a:cs typeface="Lato" panose="020F0502020204030203" pitchFamily="34" charset="0"/>
              </a:rPr>
            </a:br>
            <a:r>
              <a:rPr lang="en-US" sz="1500" dirty="0">
                <a:solidFill>
                  <a:srgbClr val="014DA2"/>
                </a:solidFill>
                <a:latin typeface="Lato" panose="020F0502020204030203" pitchFamily="34" charset="0"/>
                <a:ea typeface="Lato" panose="020F0502020204030203" pitchFamily="34" charset="0"/>
                <a:cs typeface="Lato" panose="020F0502020204030203" pitchFamily="34" charset="0"/>
              </a:rPr>
              <a:t>Duration: 20 min</a:t>
            </a:r>
          </a:p>
          <a:p>
            <a:pPr marL="273050">
              <a:spcBef>
                <a:spcPts val="600"/>
              </a:spcBef>
              <a:buClr>
                <a:srgbClr val="008657"/>
              </a:buClr>
            </a:pPr>
            <a:r>
              <a:rPr lang="en-US" sz="1500" b="1" dirty="0">
                <a:solidFill>
                  <a:srgbClr val="2FB455"/>
                </a:solidFill>
                <a:latin typeface="Lato" panose="020F0502020204030203" pitchFamily="34" charset="0"/>
                <a:ea typeface="Lato" panose="020F0502020204030203" pitchFamily="34" charset="0"/>
                <a:cs typeface="Lato" panose="020F0502020204030203" pitchFamily="34" charset="0"/>
              </a:rPr>
              <a:t>Special entry…</a:t>
            </a:r>
            <a:br>
              <a:rPr lang="en-US" sz="1500" b="1" dirty="0">
                <a:solidFill>
                  <a:srgbClr val="2FB455"/>
                </a:solidFill>
                <a:latin typeface="Lato" panose="020F0502020204030203" pitchFamily="34" charset="0"/>
                <a:ea typeface="Lato" panose="020F0502020204030203" pitchFamily="34" charset="0"/>
                <a:cs typeface="Lato" panose="020F0502020204030203" pitchFamily="34" charset="0"/>
              </a:rPr>
            </a:br>
            <a:r>
              <a:rPr lang="en-US" sz="1500" b="1" dirty="0">
                <a:solidFill>
                  <a:srgbClr val="008657"/>
                </a:solidFill>
                <a:latin typeface="Lato" panose="020F0502020204030203" pitchFamily="34" charset="0"/>
                <a:ea typeface="Lato" panose="020F0502020204030203" pitchFamily="34" charset="0"/>
                <a:cs typeface="Lato" panose="020F0502020204030203" pitchFamily="34" charset="0"/>
              </a:rPr>
              <a:t>Pain as a Global Public Health Challenge </a:t>
            </a:r>
          </a:p>
          <a:p>
            <a:pPr marL="273050">
              <a:buClr>
                <a:srgbClr val="008657"/>
              </a:buClr>
            </a:pPr>
            <a:r>
              <a:rPr lang="en-US" sz="1500" dirty="0">
                <a:latin typeface="Lato" panose="020F0502020204030203" pitchFamily="34" charset="0"/>
                <a:ea typeface="Lato" panose="020F0502020204030203" pitchFamily="34" charset="0"/>
                <a:cs typeface="Lato" panose="020F0502020204030203" pitchFamily="34" charset="0"/>
              </a:rPr>
              <a:t>Speaker</a:t>
            </a:r>
            <a:r>
              <a:rPr lang="en-US" sz="1500" b="1" dirty="0">
                <a:latin typeface="Lato" panose="020F0502020204030203" pitchFamily="34" charset="0"/>
                <a:ea typeface="Lato" panose="020F0502020204030203" pitchFamily="34" charset="0"/>
                <a:cs typeface="Lato" panose="020F0502020204030203" pitchFamily="34" charset="0"/>
              </a:rPr>
              <a:t>: Prof. Agis </a:t>
            </a:r>
            <a:r>
              <a:rPr lang="en-US" sz="1500" b="1" dirty="0" err="1">
                <a:latin typeface="Lato" panose="020F0502020204030203" pitchFamily="34" charset="0"/>
                <a:ea typeface="Lato" panose="020F0502020204030203" pitchFamily="34" charset="0"/>
                <a:cs typeface="Lato" panose="020F0502020204030203" pitchFamily="34" charset="0"/>
              </a:rPr>
              <a:t>Tsouros</a:t>
            </a:r>
            <a:br>
              <a:rPr lang="en-US" sz="1500" b="1" dirty="0">
                <a:latin typeface="Lato" panose="020F0502020204030203" pitchFamily="34" charset="0"/>
                <a:ea typeface="Lato" panose="020F0502020204030203" pitchFamily="34" charset="0"/>
                <a:cs typeface="Lato" panose="020F0502020204030203" pitchFamily="34" charset="0"/>
              </a:rPr>
            </a:br>
            <a:r>
              <a:rPr lang="en-US" sz="1500" i="1" dirty="0">
                <a:latin typeface="Lato" panose="020F0502020204030203" pitchFamily="34" charset="0"/>
                <a:ea typeface="Lato" panose="020F0502020204030203" pitchFamily="34" charset="0"/>
                <a:cs typeface="Lato" panose="020F0502020204030203" pitchFamily="34" charset="0"/>
              </a:rPr>
              <a:t>Former Director of Policy and Governance for Health and Wellbeing </a:t>
            </a:r>
            <a:br>
              <a:rPr lang="en-US" sz="1500" i="1" dirty="0">
                <a:latin typeface="Lato" panose="020F0502020204030203" pitchFamily="34" charset="0"/>
                <a:ea typeface="Lato" panose="020F0502020204030203" pitchFamily="34" charset="0"/>
                <a:cs typeface="Lato" panose="020F0502020204030203" pitchFamily="34" charset="0"/>
              </a:rPr>
            </a:br>
            <a:r>
              <a:rPr lang="en-US" sz="1500" i="1" dirty="0">
                <a:latin typeface="Lato" panose="020F0502020204030203" pitchFamily="34" charset="0"/>
                <a:ea typeface="Lato" panose="020F0502020204030203" pitchFamily="34" charset="0"/>
                <a:cs typeface="Lato" panose="020F0502020204030203" pitchFamily="34" charset="0"/>
              </a:rPr>
              <a:t>at WHO Europe, International Adviser Health Policy, Equity and Diplomacy</a:t>
            </a:r>
            <a:endParaRPr lang="en-US" sz="1500" b="1" i="1" dirty="0">
              <a:latin typeface="Lato" panose="020F0502020204030203" pitchFamily="34" charset="0"/>
              <a:ea typeface="Lato" panose="020F0502020204030203" pitchFamily="34" charset="0"/>
              <a:cs typeface="Lato" panose="020F0502020204030203" pitchFamily="34" charset="0"/>
            </a:endParaRPr>
          </a:p>
          <a:p>
            <a:pPr marL="273050">
              <a:spcBef>
                <a:spcPts val="600"/>
              </a:spcBef>
              <a:buClr>
                <a:srgbClr val="008657"/>
              </a:buClr>
            </a:pPr>
            <a:r>
              <a:rPr lang="en-US" sz="1500" dirty="0">
                <a:latin typeface="Lato" panose="020F0502020204030203" pitchFamily="34" charset="0"/>
                <a:ea typeface="Lato" panose="020F0502020204030203" pitchFamily="34" charset="0"/>
                <a:cs typeface="Lato" panose="020F0502020204030203" pitchFamily="34" charset="0"/>
              </a:rPr>
              <a:t>Host: </a:t>
            </a:r>
            <a:r>
              <a:rPr lang="en-US" sz="1500" b="1" dirty="0">
                <a:latin typeface="Lato" panose="020F0502020204030203" pitchFamily="34" charset="0"/>
                <a:ea typeface="Lato" panose="020F0502020204030203" pitchFamily="34" charset="0"/>
                <a:cs typeface="Lato" panose="020F0502020204030203" pitchFamily="34" charset="0"/>
              </a:rPr>
              <a:t>Eleni Moka</a:t>
            </a:r>
          </a:p>
          <a:p>
            <a:pPr marL="273050">
              <a:spcBef>
                <a:spcPts val="600"/>
              </a:spcBef>
              <a:buClr>
                <a:srgbClr val="008657"/>
              </a:buClr>
            </a:pPr>
            <a:r>
              <a:rPr lang="en-US" sz="1500" dirty="0">
                <a:solidFill>
                  <a:srgbClr val="008657"/>
                </a:solidFill>
                <a:latin typeface="Lato" panose="020F0502020204030203" pitchFamily="34" charset="0"/>
                <a:ea typeface="Lato" panose="020F0502020204030203" pitchFamily="34" charset="0"/>
                <a:cs typeface="Lato" panose="020F0502020204030203" pitchFamily="34" charset="0"/>
              </a:rPr>
              <a:t>Duration: 20 min</a:t>
            </a:r>
            <a:endParaRPr lang="en-US" sz="1500" b="1" dirty="0">
              <a:solidFill>
                <a:srgbClr val="008657"/>
              </a:solidFill>
              <a:latin typeface="Lato" panose="020F0502020204030203" pitchFamily="34" charset="0"/>
              <a:ea typeface="Lato" panose="020F0502020204030203" pitchFamily="34" charset="0"/>
              <a:cs typeface="Lato" panose="020F0502020204030203" pitchFamily="34" charset="0"/>
            </a:endParaRPr>
          </a:p>
          <a:p>
            <a:pPr>
              <a:spcBef>
                <a:spcPts val="600"/>
              </a:spcBef>
              <a:buClr>
                <a:srgbClr val="008657"/>
              </a:buClr>
            </a:pPr>
            <a:endParaRPr lang="en-US" sz="1500" dirty="0">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244AE49E-48C2-AC31-2514-55B5B81ED75C}"/>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5" name="TextBox 4">
            <a:extLst>
              <a:ext uri="{FF2B5EF4-FFF2-40B4-BE49-F238E27FC236}">
                <a16:creationId xmlns:a16="http://schemas.microsoft.com/office/drawing/2014/main" id="{07655005-21C5-71ED-56B4-74DF073A56EE}"/>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1E4A3385-7C9C-5369-FCBB-C5147B03F5CC}"/>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9" name="Στρογγυλεμένο ορθογώνιο 2">
            <a:extLst>
              <a:ext uri="{FF2B5EF4-FFF2-40B4-BE49-F238E27FC236}">
                <a16:creationId xmlns:a16="http://schemas.microsoft.com/office/drawing/2014/main" id="{4E34561D-87A8-D3FF-DBF8-CB63DB054AA3}"/>
              </a:ext>
            </a:extLst>
          </p:cNvPr>
          <p:cNvSpPr/>
          <p:nvPr/>
        </p:nvSpPr>
        <p:spPr>
          <a:xfrm>
            <a:off x="738742" y="2203887"/>
            <a:ext cx="5574888" cy="484909"/>
          </a:xfrm>
          <a:prstGeom prst="roundRect">
            <a:avLst/>
          </a:prstGeom>
          <a:solidFill>
            <a:srgbClr val="0086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latin typeface="Lato" panose="020F0502020204030203" pitchFamily="34" charset="0"/>
                <a:ea typeface="Lato" panose="020F0502020204030203" pitchFamily="34" charset="0"/>
                <a:cs typeface="Lato" panose="020F0502020204030203" pitchFamily="34" charset="0"/>
              </a:rPr>
              <a:t>Pre-Recorded Lectures-Podcasts</a:t>
            </a:r>
            <a:endParaRPr lang="el-GR"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01471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background with blue lines and dots&#10;&#10;Description automatically generated">
            <a:extLst>
              <a:ext uri="{FF2B5EF4-FFF2-40B4-BE49-F238E27FC236}">
                <a16:creationId xmlns:a16="http://schemas.microsoft.com/office/drawing/2014/main" id="{69126FCD-732A-932C-3B1A-C6DB27DAE8F2}"/>
              </a:ext>
            </a:extLst>
          </p:cNvPr>
          <p:cNvPicPr>
            <a:picLocks noChangeAspect="1"/>
          </p:cNvPicPr>
          <p:nvPr/>
        </p:nvPicPr>
        <p:blipFill rotWithShape="1">
          <a:blip r:embed="rId2"/>
          <a:srcRect l="14201" r="7850" b="12856"/>
          <a:stretch/>
        </p:blipFill>
        <p:spPr>
          <a:xfrm>
            <a:off x="0" y="3216849"/>
            <a:ext cx="7559675" cy="6130352"/>
          </a:xfrm>
          <a:prstGeom prst="rect">
            <a:avLst/>
          </a:prstGeom>
        </p:spPr>
      </p:pic>
      <p:pic>
        <p:nvPicPr>
          <p:cNvPr id="7" name="Picture 6">
            <a:extLst>
              <a:ext uri="{FF2B5EF4-FFF2-40B4-BE49-F238E27FC236}">
                <a16:creationId xmlns:a16="http://schemas.microsoft.com/office/drawing/2014/main" id="{71798773-F484-DEB3-CE45-FD2F895FD00D}"/>
              </a:ext>
            </a:extLst>
          </p:cNvPr>
          <p:cNvPicPr>
            <a:picLocks noChangeAspect="1"/>
          </p:cNvPicPr>
          <p:nvPr/>
        </p:nvPicPr>
        <p:blipFill>
          <a:blip r:embed="rId3"/>
          <a:srcRect/>
          <a:stretch/>
        </p:blipFill>
        <p:spPr>
          <a:xfrm>
            <a:off x="3234156" y="6465919"/>
            <a:ext cx="4218510" cy="4009821"/>
          </a:xfrm>
          <a:prstGeom prst="rect">
            <a:avLst/>
          </a:prstGeom>
        </p:spPr>
      </p:pic>
      <p:sp>
        <p:nvSpPr>
          <p:cNvPr id="4" name="TextBox 3">
            <a:extLst>
              <a:ext uri="{FF2B5EF4-FFF2-40B4-BE49-F238E27FC236}">
                <a16:creationId xmlns:a16="http://schemas.microsoft.com/office/drawing/2014/main" id="{ADB83EC7-598C-3B5A-F277-7CE276F48340}"/>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5" name="TextBox 4">
            <a:extLst>
              <a:ext uri="{FF2B5EF4-FFF2-40B4-BE49-F238E27FC236}">
                <a16:creationId xmlns:a16="http://schemas.microsoft.com/office/drawing/2014/main" id="{0212A49D-BF8A-27CE-6F02-34AE1DF402AB}"/>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5AA53A4F-0C6E-E249-7F9C-8FB447ED1BAB}"/>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8" name="Στρογγυλεμένο ορθογώνιο 13">
            <a:extLst>
              <a:ext uri="{FF2B5EF4-FFF2-40B4-BE49-F238E27FC236}">
                <a16:creationId xmlns:a16="http://schemas.microsoft.com/office/drawing/2014/main" id="{5547B957-54D3-BE7A-7157-BCD17F765AC9}"/>
              </a:ext>
            </a:extLst>
          </p:cNvPr>
          <p:cNvSpPr/>
          <p:nvPr/>
        </p:nvSpPr>
        <p:spPr>
          <a:xfrm>
            <a:off x="727600" y="3437514"/>
            <a:ext cx="5574888" cy="484909"/>
          </a:xfrm>
          <a:prstGeom prst="roundRect">
            <a:avLst/>
          </a:prstGeom>
          <a:solidFill>
            <a:srgbClr val="0086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latin typeface="Lato" panose="020F0502020204030203" pitchFamily="34" charset="0"/>
                <a:ea typeface="Lato" panose="020F0502020204030203" pitchFamily="34" charset="0"/>
                <a:cs typeface="Lato" panose="020F0502020204030203" pitchFamily="34" charset="0"/>
              </a:rPr>
              <a:t>Plus, A Lot More…</a:t>
            </a:r>
            <a:endParaRPr lang="el-GR" b="1">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C6BB0A3F-3D0D-5897-73B4-C1DA29042B2F}"/>
              </a:ext>
            </a:extLst>
          </p:cNvPr>
          <p:cNvSpPr txBox="1"/>
          <p:nvPr/>
        </p:nvSpPr>
        <p:spPr>
          <a:xfrm>
            <a:off x="651448" y="4149239"/>
            <a:ext cx="6694209" cy="2456698"/>
          </a:xfrm>
          <a:prstGeom prst="rect">
            <a:avLst/>
          </a:prstGeom>
          <a:noFill/>
        </p:spPr>
        <p:txBody>
          <a:bodyPr wrap="square" lIns="91440" tIns="45720" rIns="91440" bIns="45720" rtlCol="0" anchor="t">
            <a:spAutoFit/>
          </a:bodyPr>
          <a:lstStyle/>
          <a:p>
            <a:pPr marL="285750" indent="-285750">
              <a:spcAft>
                <a:spcPts val="1200"/>
              </a:spcAft>
              <a:buClr>
                <a:srgbClr val="008657"/>
              </a:buClr>
              <a:buFont typeface="Arial" panose="020B0604020202020204" pitchFamily="34" charset="0"/>
              <a:buChar char="•"/>
            </a:pPr>
            <a:r>
              <a:rPr lang="en-US" sz="1600" b="1">
                <a:solidFill>
                  <a:srgbClr val="014DA2"/>
                </a:solidFill>
                <a:latin typeface="Lato" panose="020F0502020204030203" pitchFamily="34" charset="0"/>
                <a:ea typeface="Lato" panose="020F0502020204030203" pitchFamily="34" charset="0"/>
                <a:cs typeface="Lato" panose="020F0502020204030203" pitchFamily="34" charset="0"/>
              </a:rPr>
              <a:t>Country–Wide Webinars</a:t>
            </a:r>
          </a:p>
          <a:p>
            <a:pPr marL="285750" indent="-285750">
              <a:spcAft>
                <a:spcPts val="1200"/>
              </a:spcAft>
              <a:buClr>
                <a:srgbClr val="008657"/>
              </a:buClr>
              <a:buFont typeface="Arial" panose="020B0604020202020204" pitchFamily="34" charset="0"/>
              <a:buChar char="•"/>
            </a:pPr>
            <a:r>
              <a:rPr lang="en-US" sz="1600" b="1">
                <a:solidFill>
                  <a:srgbClr val="014DA2"/>
                </a:solidFill>
                <a:latin typeface="Lato" panose="020F0502020204030203" pitchFamily="34" charset="0"/>
                <a:ea typeface="Lato" panose="020F0502020204030203" pitchFamily="34" charset="0"/>
                <a:cs typeface="Lato" panose="020F0502020204030203" pitchFamily="34" charset="0"/>
              </a:rPr>
              <a:t>Live Streaming &amp; YouTube Channel Connections</a:t>
            </a:r>
          </a:p>
          <a:p>
            <a:pPr marL="285750" indent="-285750">
              <a:spcAft>
                <a:spcPts val="600"/>
              </a:spcAft>
              <a:buClr>
                <a:srgbClr val="008657"/>
              </a:buClr>
              <a:buFont typeface="Arial" panose="020B0604020202020204" pitchFamily="34" charset="0"/>
              <a:buChar char="•"/>
            </a:pPr>
            <a:r>
              <a:rPr lang="en-US" sz="1600" b="1">
                <a:solidFill>
                  <a:srgbClr val="014DA2"/>
                </a:solidFill>
                <a:latin typeface="Lato" panose="020F0502020204030203" pitchFamily="34" charset="0"/>
                <a:ea typeface="Lato" panose="020F0502020204030203" pitchFamily="34" charset="0"/>
                <a:cs typeface="Lato" panose="020F0502020204030203" pitchFamily="34" charset="0"/>
              </a:rPr>
              <a:t>Dedicated App Available</a:t>
            </a:r>
          </a:p>
          <a:p>
            <a:pPr marL="449263" indent="-182563">
              <a:spcAft>
                <a:spcPts val="600"/>
              </a:spcAft>
              <a:buClr>
                <a:srgbClr val="6D93C8"/>
              </a:buClr>
              <a:buFont typeface="Wingdings" panose="05000000000000000000" pitchFamily="2" charset="2"/>
              <a:buChar char="ü"/>
            </a:pPr>
            <a:r>
              <a:rPr lang="en-US" sz="1600">
                <a:solidFill>
                  <a:srgbClr val="014DA2"/>
                </a:solidFill>
                <a:latin typeface="Lato" panose="020F0502020204030203" pitchFamily="34" charset="0"/>
                <a:ea typeface="Lato" panose="020F0502020204030203" pitchFamily="34" charset="0"/>
                <a:cs typeface="Lato" panose="020F0502020204030203" pitchFamily="34" charset="0"/>
              </a:rPr>
              <a:t>Live Chats in Between Cities</a:t>
            </a:r>
          </a:p>
          <a:p>
            <a:pPr marL="449263" indent="-182563">
              <a:spcAft>
                <a:spcPts val="1200"/>
              </a:spcAft>
              <a:buClr>
                <a:srgbClr val="6D93C8"/>
              </a:buClr>
              <a:buFont typeface="Wingdings" panose="05000000000000000000" pitchFamily="2" charset="2"/>
              <a:buChar char="ü"/>
            </a:pPr>
            <a:r>
              <a:rPr lang="en-US" sz="1600">
                <a:solidFill>
                  <a:srgbClr val="014DA2"/>
                </a:solidFill>
                <a:latin typeface="Lato" panose="020F0502020204030203" pitchFamily="34" charset="0"/>
                <a:ea typeface="Lato" panose="020F0502020204030203" pitchFamily="34" charset="0"/>
                <a:cs typeface="Lato" panose="020F0502020204030203" pitchFamily="34" charset="0"/>
              </a:rPr>
              <a:t>Surveys Across Cities / Countries / Continents</a:t>
            </a:r>
          </a:p>
          <a:p>
            <a:pPr marL="285750" indent="-285750">
              <a:lnSpc>
                <a:spcPct val="110000"/>
              </a:lnSpc>
              <a:spcAft>
                <a:spcPts val="600"/>
              </a:spcAft>
              <a:buClr>
                <a:srgbClr val="008657"/>
              </a:buClr>
              <a:buFont typeface="Arial" panose="020B0604020202020204" pitchFamily="34" charset="0"/>
              <a:buChar char="•"/>
            </a:pPr>
            <a:r>
              <a:rPr lang="en-US" sz="1600" b="1">
                <a:solidFill>
                  <a:srgbClr val="014DA2"/>
                </a:solidFill>
                <a:latin typeface="Lato" panose="020F0502020204030203" pitchFamily="34" charset="0"/>
              </a:rPr>
              <a:t>World Games – Global Quiz Challenge For Trainees </a:t>
            </a:r>
            <a:br>
              <a:rPr lang="en-US" sz="1600" b="1">
                <a:solidFill>
                  <a:srgbClr val="014DA2"/>
                </a:solidFill>
                <a:latin typeface="Lato" panose="020F0502020204030203" pitchFamily="34" charset="0"/>
              </a:rPr>
            </a:br>
            <a:r>
              <a:rPr lang="en-US" sz="1600">
                <a:solidFill>
                  <a:srgbClr val="014DA2"/>
                </a:solidFill>
                <a:latin typeface="Lato" panose="020F0502020204030203" pitchFamily="34" charset="0"/>
                <a:ea typeface="Lato"/>
                <a:cs typeface="Lato"/>
              </a:rPr>
              <a:t>[</a:t>
            </a:r>
            <a:r>
              <a:rPr lang="en-US" sz="1600">
                <a:solidFill>
                  <a:srgbClr val="014DA2"/>
                </a:solidFill>
                <a:latin typeface="Lato" panose="020F0502020204030203" pitchFamily="34" charset="0"/>
                <a:ea typeface="Lato" panose="020F0502020204030203" pitchFamily="34" charset="0"/>
                <a:cs typeface="Lato" panose="020F0502020204030203" pitchFamily="34" charset="0"/>
              </a:rPr>
              <a:t>Awards &amp; Competitions]</a:t>
            </a:r>
          </a:p>
        </p:txBody>
      </p:sp>
      <p:sp>
        <p:nvSpPr>
          <p:cNvPr id="10" name="TextBox 9">
            <a:extLst>
              <a:ext uri="{FF2B5EF4-FFF2-40B4-BE49-F238E27FC236}">
                <a16:creationId xmlns:a16="http://schemas.microsoft.com/office/drawing/2014/main" id="{43835038-FEB8-CE6E-C48D-37EAC63F49D0}"/>
              </a:ext>
            </a:extLst>
          </p:cNvPr>
          <p:cNvSpPr txBox="1"/>
          <p:nvPr/>
        </p:nvSpPr>
        <p:spPr>
          <a:xfrm>
            <a:off x="651448" y="2314685"/>
            <a:ext cx="6256778" cy="800219"/>
          </a:xfrm>
          <a:prstGeom prst="rect">
            <a:avLst/>
          </a:prstGeom>
          <a:noFill/>
        </p:spPr>
        <p:txBody>
          <a:bodyPr wrap="square" rtlCol="0">
            <a:spAutoFit/>
          </a:bodyPr>
          <a:lstStyle/>
          <a:p>
            <a:pPr algn="ct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COMMON SCIENTIFIC PROGRAMME</a:t>
            </a:r>
          </a:p>
          <a:p>
            <a:pPr algn="ctr"/>
            <a:r>
              <a:rPr lang="en-US" sz="2300" b="1">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ACROSS ALL CONTINENTS!!!</a:t>
            </a:r>
          </a:p>
        </p:txBody>
      </p:sp>
    </p:spTree>
    <p:extLst>
      <p:ext uri="{BB962C8B-B14F-4D97-AF65-F5344CB8AC3E}">
        <p14:creationId xmlns:p14="http://schemas.microsoft.com/office/powerpoint/2010/main" val="109795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blue lines and dots&#10;&#10;Description automatically generated">
            <a:extLst>
              <a:ext uri="{FF2B5EF4-FFF2-40B4-BE49-F238E27FC236}">
                <a16:creationId xmlns:a16="http://schemas.microsoft.com/office/drawing/2014/main" id="{AE4AC154-5C52-A047-3188-7078EAF1CA7E}"/>
              </a:ext>
            </a:extLst>
          </p:cNvPr>
          <p:cNvPicPr>
            <a:picLocks noChangeAspect="1"/>
          </p:cNvPicPr>
          <p:nvPr/>
        </p:nvPicPr>
        <p:blipFill rotWithShape="1">
          <a:blip r:embed="rId2"/>
          <a:srcRect l="14201" r="7850" b="12856"/>
          <a:stretch/>
        </p:blipFill>
        <p:spPr>
          <a:xfrm>
            <a:off x="711743" y="3237948"/>
            <a:ext cx="6568734" cy="6130352"/>
          </a:xfrm>
          <a:prstGeom prst="rect">
            <a:avLst/>
          </a:prstGeom>
        </p:spPr>
      </p:pic>
      <p:sp>
        <p:nvSpPr>
          <p:cNvPr id="4" name="TextBox 3">
            <a:extLst>
              <a:ext uri="{FF2B5EF4-FFF2-40B4-BE49-F238E27FC236}">
                <a16:creationId xmlns:a16="http://schemas.microsoft.com/office/drawing/2014/main" id="{5702E15C-8FFC-C97B-29CC-15BCFB821300}"/>
              </a:ext>
            </a:extLst>
          </p:cNvPr>
          <p:cNvSpPr txBox="1"/>
          <p:nvPr/>
        </p:nvSpPr>
        <p:spPr>
          <a:xfrm>
            <a:off x="179908" y="216073"/>
            <a:ext cx="4992456" cy="292388"/>
          </a:xfrm>
          <a:prstGeom prst="rect">
            <a:avLst/>
          </a:prstGeom>
          <a:noFill/>
        </p:spPr>
        <p:txBody>
          <a:bodyPr wrap="square" rtlCol="0">
            <a:spAutoFit/>
          </a:bodyPr>
          <a:lstStyle/>
          <a:p>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Joining Hands for </a:t>
            </a:r>
            <a:r>
              <a:rPr lang="en-US" sz="1300" b="1" i="0">
                <a:solidFill>
                  <a:srgbClr val="005092"/>
                </a:solidFill>
                <a:latin typeface="Lato" panose="020F0502020204030203" pitchFamily="34" charset="0"/>
                <a:ea typeface="Lato" panose="020F0502020204030203" pitchFamily="34" charset="0"/>
                <a:cs typeface="Lato" panose="020F0502020204030203" pitchFamily="34" charset="0"/>
              </a:rPr>
              <a:t>a</a:t>
            </a:r>
            <a:r>
              <a:rPr lang="en-IL" sz="1300" b="1" i="0">
                <a:solidFill>
                  <a:srgbClr val="005092"/>
                </a:solidFill>
                <a:latin typeface="Lato" panose="020F0502020204030203" pitchFamily="34" charset="0"/>
                <a:ea typeface="Lato" panose="020F0502020204030203" pitchFamily="34" charset="0"/>
                <a:cs typeface="Lato" panose="020F0502020204030203" pitchFamily="34" charset="0"/>
              </a:rPr>
              <a:t> Pain Free Future Worldwide</a:t>
            </a:r>
          </a:p>
        </p:txBody>
      </p:sp>
      <p:sp>
        <p:nvSpPr>
          <p:cNvPr id="5" name="TextBox 4">
            <a:extLst>
              <a:ext uri="{FF2B5EF4-FFF2-40B4-BE49-F238E27FC236}">
                <a16:creationId xmlns:a16="http://schemas.microsoft.com/office/drawing/2014/main" id="{E7EB9246-0EED-5EB3-2185-61102C55D7F1}"/>
              </a:ext>
            </a:extLst>
          </p:cNvPr>
          <p:cNvSpPr txBox="1"/>
          <p:nvPr/>
        </p:nvSpPr>
        <p:spPr>
          <a:xfrm>
            <a:off x="191510" y="493864"/>
            <a:ext cx="3685998" cy="877163"/>
          </a:xfrm>
          <a:prstGeom prst="rect">
            <a:avLst/>
          </a:prstGeom>
          <a:noFill/>
        </p:spPr>
        <p:txBody>
          <a:bodyPr wrap="square" rtlCol="0">
            <a:spAutoFit/>
          </a:bodyPr>
          <a:lstStyle/>
          <a:p>
            <a:pPr>
              <a:lnSpc>
                <a:spcPct val="100000"/>
              </a:lnSpc>
            </a:pPr>
            <a:r>
              <a:rPr lang="en-US" sz="1700" b="1" i="0" u="none" strike="noStrike" kern="1200">
                <a:solidFill>
                  <a:schemeClr val="tx1"/>
                </a:solidFill>
                <a:effectLst/>
                <a:latin typeface="Lato" panose="020F0502020204030203" pitchFamily="34" charset="0"/>
                <a:ea typeface="Lato" panose="020F0502020204030203" pitchFamily="34" charset="0"/>
                <a:cs typeface="Lato" panose="020F0502020204030203" pitchFamily="34" charset="0"/>
              </a:rPr>
              <a:t>WORLD DAY OF REGIONAL ANAESTHESIA &amp; PAIN MEDICINE </a:t>
            </a:r>
          </a:p>
          <a:p>
            <a:pPr>
              <a:lnSpc>
                <a:spcPct val="100000"/>
              </a:lnSpc>
            </a:pP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3</a:t>
            </a:r>
            <a:r>
              <a:rPr lang="en-US" sz="1700" b="0" i="0" u="none" strike="noStrike" kern="1200" baseline="300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rd</a:t>
            </a:r>
            <a:r>
              <a:rPr lang="en-US" sz="1700" b="0" i="0" u="none" strike="noStrike" kern="1200">
                <a:solidFill>
                  <a:schemeClr val="tx1"/>
                </a:solidFill>
                <a:effectLst/>
                <a:latin typeface="Lato Light" panose="020F0502020204030203" pitchFamily="34" charset="0"/>
                <a:ea typeface="Lato Light" panose="020F0502020204030203" pitchFamily="34" charset="0"/>
                <a:cs typeface="Lato Light" panose="020F0502020204030203" pitchFamily="34" charset="0"/>
              </a:rPr>
              <a:t> Edition</a:t>
            </a:r>
            <a:endParaRPr lang="en-IL" sz="1700" b="0" i="0">
              <a:solidFill>
                <a:schemeClr val="tx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D2C2EBA4-A7C1-8C0A-43D3-12FEF6AED49B}"/>
              </a:ext>
            </a:extLst>
          </p:cNvPr>
          <p:cNvSpPr txBox="1"/>
          <p:nvPr/>
        </p:nvSpPr>
        <p:spPr>
          <a:xfrm>
            <a:off x="179908" y="1323513"/>
            <a:ext cx="4992456" cy="307777"/>
          </a:xfrm>
          <a:prstGeom prst="rect">
            <a:avLst/>
          </a:prstGeom>
          <a:noFill/>
        </p:spPr>
        <p:txBody>
          <a:bodyPr wrap="square" rtlCol="0">
            <a:spAutoFit/>
          </a:bodyPr>
          <a:lstStyle/>
          <a:p>
            <a:r>
              <a:rPr lang="en-IL" sz="1400" b="1" i="0">
                <a:solidFill>
                  <a:srgbClr val="2FB455"/>
                </a:solidFill>
                <a:latin typeface="Lato" panose="020F0502020204030203" pitchFamily="34" charset="0"/>
                <a:ea typeface="Lato" panose="020F0502020204030203" pitchFamily="34" charset="0"/>
                <a:cs typeface="Lato" panose="020F0502020204030203" pitchFamily="34" charset="0"/>
              </a:rPr>
              <a:t>Equity, Access, Relief </a:t>
            </a:r>
          </a:p>
        </p:txBody>
      </p:sp>
      <p:sp>
        <p:nvSpPr>
          <p:cNvPr id="7" name="Στρογγυλεμένο ορθογώνιο 13">
            <a:extLst>
              <a:ext uri="{FF2B5EF4-FFF2-40B4-BE49-F238E27FC236}">
                <a16:creationId xmlns:a16="http://schemas.microsoft.com/office/drawing/2014/main" id="{24CCCFC5-8092-64C1-E51F-E082A92D252F}"/>
              </a:ext>
            </a:extLst>
          </p:cNvPr>
          <p:cNvSpPr/>
          <p:nvPr/>
        </p:nvSpPr>
        <p:spPr>
          <a:xfrm>
            <a:off x="711743" y="2289859"/>
            <a:ext cx="6136187" cy="484909"/>
          </a:xfrm>
          <a:prstGeom prst="roundRect">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Lato" panose="020F0502020204030203" pitchFamily="34" charset="0"/>
              </a:rPr>
              <a:t>World Games – Global Quiz Challenge</a:t>
            </a:r>
            <a:endParaRPr lang="el-GR"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117193CF-92E0-C92A-45E1-AD6AC499EB02}"/>
              </a:ext>
            </a:extLst>
          </p:cNvPr>
          <p:cNvSpPr txBox="1"/>
          <p:nvPr/>
        </p:nvSpPr>
        <p:spPr>
          <a:xfrm>
            <a:off x="681580" y="3283800"/>
            <a:ext cx="6136187" cy="6278642"/>
          </a:xfrm>
          <a:prstGeom prst="rect">
            <a:avLst/>
          </a:prstGeom>
          <a:noFill/>
        </p:spPr>
        <p:txBody>
          <a:bodyPr wrap="square" rtlCol="0">
            <a:spAutoFit/>
          </a:bodyPr>
          <a:lstStyle/>
          <a:p>
            <a:pPr algn="ctr"/>
            <a:r>
              <a:rPr lang="en-US" sz="1600" dirty="0">
                <a:solidFill>
                  <a:srgbClr val="014DA2"/>
                </a:solidFill>
                <a:latin typeface="Lato" panose="020F0502020204030203" pitchFamily="34" charset="0"/>
                <a:cs typeface="Aparajita" panose="020B0502040204020203" pitchFamily="18" charset="0"/>
              </a:rPr>
              <a:t>Sharp minds across the world, this one is for you!</a:t>
            </a:r>
            <a:endParaRPr lang="el-GR" sz="1600" dirty="0">
              <a:solidFill>
                <a:srgbClr val="014DA2"/>
              </a:solidFill>
              <a:latin typeface="Lato" panose="020F0502020204030203" pitchFamily="34" charset="0"/>
              <a:cs typeface="Aparajita" panose="020B0502040204020203" pitchFamily="18" charset="0"/>
            </a:endParaRPr>
          </a:p>
          <a:p>
            <a:pPr algn="ctr"/>
            <a:endParaRPr lang="en-US" sz="1600" dirty="0">
              <a:latin typeface="Lato" panose="020F0502020204030203" pitchFamily="34" charset="0"/>
            </a:endParaRPr>
          </a:p>
          <a:p>
            <a:pPr algn="ctr">
              <a:spcBef>
                <a:spcPts val="600"/>
              </a:spcBef>
            </a:pPr>
            <a:r>
              <a:rPr lang="en-US" sz="1600" dirty="0">
                <a:solidFill>
                  <a:srgbClr val="014DA2"/>
                </a:solidFill>
                <a:latin typeface="Lato" panose="020F0502020204030203" pitchFamily="34" charset="0"/>
              </a:rPr>
              <a:t>This live, international quiz will bring together trainees from all regions of the world in a fast-paced competition designed to test knowledge, clinical reasoning, and decision-making skills.</a:t>
            </a:r>
          </a:p>
          <a:p>
            <a:pPr algn="ctr">
              <a:spcBef>
                <a:spcPts val="600"/>
              </a:spcBef>
            </a:pPr>
            <a:r>
              <a:rPr lang="en-US" sz="1600" b="1" dirty="0">
                <a:solidFill>
                  <a:srgbClr val="014DA2"/>
                </a:solidFill>
                <a:latin typeface="Lato Black" panose="020F0A02020204030203" pitchFamily="34" charset="0"/>
              </a:rPr>
              <a:t>Event Details</a:t>
            </a:r>
            <a:endParaRPr lang="el-GR" sz="1600" dirty="0">
              <a:solidFill>
                <a:srgbClr val="014DA2"/>
              </a:solidFill>
              <a:latin typeface="Lato Black" panose="020F0A02020204030203" pitchFamily="34" charset="0"/>
            </a:endParaRPr>
          </a:p>
          <a:p>
            <a:pPr lvl="0" algn="ctr">
              <a:spcBef>
                <a:spcPts val="600"/>
              </a:spcBef>
            </a:pPr>
            <a:r>
              <a:rPr lang="en-US" sz="1600" b="1" dirty="0">
                <a:solidFill>
                  <a:srgbClr val="014DA2"/>
                </a:solidFill>
                <a:latin typeface="Lato" panose="020F0502020204030203" pitchFamily="34" charset="0"/>
              </a:rPr>
              <a:t>Date:</a:t>
            </a:r>
            <a:r>
              <a:rPr lang="en-US" sz="1600" dirty="0">
                <a:solidFill>
                  <a:srgbClr val="014DA2"/>
                </a:solidFill>
                <a:latin typeface="Lato" panose="020F0502020204030203" pitchFamily="34" charset="0"/>
              </a:rPr>
              <a:t> </a:t>
            </a:r>
            <a:br>
              <a:rPr lang="en-US" sz="1600" dirty="0">
                <a:solidFill>
                  <a:srgbClr val="014DA2"/>
                </a:solidFill>
                <a:latin typeface="Lato" panose="020F0502020204030203" pitchFamily="34" charset="0"/>
              </a:rPr>
            </a:br>
            <a:r>
              <a:rPr lang="en-US" sz="1600" dirty="0">
                <a:solidFill>
                  <a:srgbClr val="DA18A3"/>
                </a:solidFill>
                <a:latin typeface="Lato" panose="020F0502020204030203" pitchFamily="34" charset="0"/>
              </a:rPr>
              <a:t>Saturday, </a:t>
            </a:r>
            <a:r>
              <a:rPr lang="en-US" sz="1600" b="1" dirty="0">
                <a:solidFill>
                  <a:srgbClr val="DA18A3"/>
                </a:solidFill>
                <a:latin typeface="Lato" panose="020F0502020204030203" pitchFamily="34" charset="0"/>
              </a:rPr>
              <a:t>31 January</a:t>
            </a:r>
            <a:endParaRPr lang="en-US" sz="1600" dirty="0">
              <a:solidFill>
                <a:srgbClr val="DA18A3"/>
              </a:solidFill>
              <a:latin typeface="Lato" panose="020F0502020204030203" pitchFamily="34" charset="0"/>
            </a:endParaRPr>
          </a:p>
          <a:p>
            <a:pPr lvl="0" algn="ctr">
              <a:spcBef>
                <a:spcPts val="600"/>
              </a:spcBef>
            </a:pPr>
            <a:r>
              <a:rPr lang="en-US" sz="1600" b="1" dirty="0">
                <a:solidFill>
                  <a:srgbClr val="014DA2"/>
                </a:solidFill>
                <a:latin typeface="Lato" panose="020F0502020204030203" pitchFamily="34" charset="0"/>
              </a:rPr>
              <a:t>Live Streaming Platform:</a:t>
            </a:r>
            <a:r>
              <a:rPr lang="en-US" sz="1600" dirty="0">
                <a:solidFill>
                  <a:srgbClr val="014DA2"/>
                </a:solidFill>
                <a:latin typeface="Lato" panose="020F0502020204030203" pitchFamily="34" charset="0"/>
              </a:rPr>
              <a:t> </a:t>
            </a:r>
            <a:br>
              <a:rPr lang="en-US" sz="1600" dirty="0">
                <a:solidFill>
                  <a:srgbClr val="014DA2"/>
                </a:solidFill>
                <a:latin typeface="Lato" panose="020F0502020204030203" pitchFamily="34" charset="0"/>
              </a:rPr>
            </a:br>
            <a:r>
              <a:rPr lang="en-US" sz="1600" b="1" dirty="0">
                <a:solidFill>
                  <a:srgbClr val="DA18A3"/>
                </a:solidFill>
                <a:latin typeface="Lato" panose="020F0502020204030203" pitchFamily="34" charset="0"/>
              </a:rPr>
              <a:t>ESRA YouTube Channel</a:t>
            </a:r>
            <a:endParaRPr lang="el-GR" sz="1600" dirty="0">
              <a:solidFill>
                <a:srgbClr val="DA18A3"/>
              </a:solidFill>
              <a:latin typeface="Lato" panose="020F0502020204030203" pitchFamily="34" charset="0"/>
            </a:endParaRPr>
          </a:p>
          <a:p>
            <a:pPr algn="ctr">
              <a:spcBef>
                <a:spcPts val="600"/>
              </a:spcBef>
            </a:pPr>
            <a:r>
              <a:rPr lang="en-US" sz="1600" b="1" dirty="0">
                <a:solidFill>
                  <a:srgbClr val="014DA2"/>
                </a:solidFill>
                <a:latin typeface="Lato" panose="020F0502020204030203" pitchFamily="34" charset="0"/>
              </a:rPr>
              <a:t>Quiz Launch Times (hourly): </a:t>
            </a:r>
            <a:br>
              <a:rPr lang="en-US" sz="1600" dirty="0">
                <a:solidFill>
                  <a:srgbClr val="014DA2"/>
                </a:solidFill>
                <a:latin typeface="Lato" panose="020F0502020204030203" pitchFamily="34" charset="0"/>
              </a:rPr>
            </a:br>
            <a:r>
              <a:rPr lang="en-US" sz="1600" b="1" dirty="0">
                <a:solidFill>
                  <a:srgbClr val="DA18A3"/>
                </a:solidFill>
                <a:latin typeface="Lato" panose="020F0502020204030203" pitchFamily="34" charset="0"/>
                <a:cs typeface="Aparajita" panose="020B0502040204020203" pitchFamily="18" charset="0"/>
              </a:rPr>
              <a:t>14:00 </a:t>
            </a:r>
            <a:r>
              <a:rPr lang="en-US" sz="1600" b="1" dirty="0">
                <a:solidFill>
                  <a:srgbClr val="014DA2"/>
                </a:solidFill>
                <a:latin typeface="Lato" panose="020F0502020204030203" pitchFamily="34" charset="0"/>
                <a:cs typeface="Aparajita" panose="020B0502040204020203" pitchFamily="18" charset="0"/>
              </a:rPr>
              <a:t>|</a:t>
            </a:r>
            <a:r>
              <a:rPr lang="en-US" sz="1600" b="1" dirty="0">
                <a:solidFill>
                  <a:srgbClr val="DA18A3"/>
                </a:solidFill>
                <a:latin typeface="Lato" panose="020F0502020204030203" pitchFamily="34" charset="0"/>
                <a:cs typeface="Aparajita" panose="020B0502040204020203" pitchFamily="18" charset="0"/>
              </a:rPr>
              <a:t> 15:00 </a:t>
            </a:r>
            <a:r>
              <a:rPr lang="en-US" sz="1600" b="1" dirty="0">
                <a:solidFill>
                  <a:srgbClr val="014DA2"/>
                </a:solidFill>
                <a:latin typeface="Lato" panose="020F0502020204030203" pitchFamily="34" charset="0"/>
                <a:cs typeface="Aparajita" panose="020B0502040204020203" pitchFamily="18" charset="0"/>
              </a:rPr>
              <a:t>|</a:t>
            </a:r>
            <a:r>
              <a:rPr lang="en-US" sz="1600" b="1" dirty="0">
                <a:solidFill>
                  <a:srgbClr val="DA18A3"/>
                </a:solidFill>
                <a:latin typeface="Lato" panose="020F0502020204030203" pitchFamily="34" charset="0"/>
                <a:cs typeface="Aparajita" panose="020B0502040204020203" pitchFamily="18" charset="0"/>
              </a:rPr>
              <a:t> 16:00 </a:t>
            </a:r>
            <a:r>
              <a:rPr lang="en-US" sz="1600" b="1" dirty="0">
                <a:solidFill>
                  <a:srgbClr val="014DA2"/>
                </a:solidFill>
                <a:latin typeface="Lato" panose="020F0502020204030203" pitchFamily="34" charset="0"/>
                <a:cs typeface="Aparajita" panose="020B0502040204020203" pitchFamily="18" charset="0"/>
              </a:rPr>
              <a:t>CET</a:t>
            </a:r>
            <a:r>
              <a:rPr lang="el-GR" sz="1600" b="1" dirty="0">
                <a:solidFill>
                  <a:srgbClr val="014DA2"/>
                </a:solidFill>
                <a:latin typeface="Lato" panose="020F0502020204030203" pitchFamily="34" charset="0"/>
                <a:cs typeface="Aparajita" panose="020B0502040204020203" pitchFamily="18" charset="0"/>
              </a:rPr>
              <a:t> </a:t>
            </a:r>
            <a:br>
              <a:rPr lang="en-US" sz="1600" dirty="0">
                <a:solidFill>
                  <a:srgbClr val="014DA2"/>
                </a:solidFill>
                <a:latin typeface="Lato" panose="020F0502020204030203" pitchFamily="34" charset="0"/>
                <a:cs typeface="Aparajita" panose="020B0502040204020203" pitchFamily="18" charset="0"/>
              </a:rPr>
            </a:br>
            <a:r>
              <a:rPr lang="en-US" sz="1600" b="1" dirty="0">
                <a:solidFill>
                  <a:srgbClr val="DA18A3"/>
                </a:solidFill>
                <a:latin typeface="Lato" panose="020F0502020204030203" pitchFamily="34" charset="0"/>
                <a:cs typeface="Aparajita" panose="020B0502040204020203" pitchFamily="18" charset="0"/>
              </a:rPr>
              <a:t>13:00 </a:t>
            </a:r>
            <a:r>
              <a:rPr lang="en-US" sz="1600" b="1" dirty="0">
                <a:solidFill>
                  <a:srgbClr val="014DA2"/>
                </a:solidFill>
                <a:latin typeface="Lato" panose="020F0502020204030203" pitchFamily="34" charset="0"/>
                <a:cs typeface="Aparajita" panose="020B0502040204020203" pitchFamily="18" charset="0"/>
              </a:rPr>
              <a:t>| </a:t>
            </a:r>
            <a:r>
              <a:rPr lang="en-US" sz="1600" b="1" dirty="0">
                <a:solidFill>
                  <a:srgbClr val="DA18A3"/>
                </a:solidFill>
                <a:latin typeface="Lato" panose="020F0502020204030203" pitchFamily="34" charset="0"/>
                <a:cs typeface="Aparajita" panose="020B0502040204020203" pitchFamily="18" charset="0"/>
              </a:rPr>
              <a:t>14:00 </a:t>
            </a:r>
            <a:r>
              <a:rPr lang="en-US" sz="1600" b="1" dirty="0">
                <a:solidFill>
                  <a:srgbClr val="014DA2"/>
                </a:solidFill>
                <a:latin typeface="Lato" panose="020F0502020204030203" pitchFamily="34" charset="0"/>
                <a:cs typeface="Aparajita" panose="020B0502040204020203" pitchFamily="18" charset="0"/>
              </a:rPr>
              <a:t>| </a:t>
            </a:r>
            <a:r>
              <a:rPr lang="en-US" sz="1600" b="1" dirty="0">
                <a:solidFill>
                  <a:srgbClr val="DA18A3"/>
                </a:solidFill>
                <a:latin typeface="Lato" panose="020F0502020204030203" pitchFamily="34" charset="0"/>
                <a:cs typeface="Aparajita" panose="020B0502040204020203" pitchFamily="18" charset="0"/>
              </a:rPr>
              <a:t>15:00 </a:t>
            </a:r>
            <a:r>
              <a:rPr lang="en-US" sz="1600" b="1" dirty="0">
                <a:solidFill>
                  <a:srgbClr val="014DA2"/>
                </a:solidFill>
                <a:latin typeface="Lato" panose="020F0502020204030203" pitchFamily="34" charset="0"/>
                <a:cs typeface="Aparajita" panose="020B0502040204020203" pitchFamily="18" charset="0"/>
              </a:rPr>
              <a:t>UTC</a:t>
            </a:r>
          </a:p>
          <a:p>
            <a:pPr lvl="0" algn="ctr"/>
            <a:r>
              <a:rPr lang="en-US" sz="1600" i="1" dirty="0">
                <a:solidFill>
                  <a:srgbClr val="014DA2"/>
                </a:solidFill>
                <a:latin typeface="Lato" panose="020F0502020204030203" pitchFamily="34" charset="0"/>
              </a:rPr>
              <a:t>(Participants may join ONLY one live session)</a:t>
            </a:r>
          </a:p>
          <a:p>
            <a:pPr lvl="0" algn="ctr">
              <a:spcBef>
                <a:spcPts val="1200"/>
              </a:spcBef>
            </a:pPr>
            <a:r>
              <a:rPr lang="en-US" sz="1600" dirty="0">
                <a:solidFill>
                  <a:srgbClr val="014DA2"/>
                </a:solidFill>
                <a:latin typeface=" lato black"/>
              </a:rPr>
              <a:t>Quiz Format </a:t>
            </a:r>
            <a:br>
              <a:rPr lang="en-US" sz="1600" b="1" dirty="0">
                <a:solidFill>
                  <a:srgbClr val="014DA2"/>
                </a:solidFill>
                <a:latin typeface="Lato" panose="020F0502020204030203" pitchFamily="34" charset="0"/>
              </a:rPr>
            </a:br>
            <a:r>
              <a:rPr lang="en-US" sz="1600" b="1" dirty="0">
                <a:solidFill>
                  <a:srgbClr val="014DA2"/>
                </a:solidFill>
                <a:latin typeface="Lato" panose="020F0502020204030203" pitchFamily="34" charset="0"/>
              </a:rPr>
              <a:t>25 MCQs testing your knowledge on Ba</a:t>
            </a:r>
            <a:r>
              <a:rPr lang="en-US" sz="1600" dirty="0">
                <a:solidFill>
                  <a:srgbClr val="014DA2"/>
                </a:solidFill>
                <a:latin typeface="Lato" panose="020F0502020204030203" pitchFamily="34" charset="0"/>
              </a:rPr>
              <a:t>sic Sciences, Regional </a:t>
            </a:r>
            <a:r>
              <a:rPr lang="en-US" sz="1600" dirty="0" err="1">
                <a:solidFill>
                  <a:srgbClr val="014DA2"/>
                </a:solidFill>
                <a:latin typeface="Lato" panose="020F0502020204030203" pitchFamily="34" charset="0"/>
              </a:rPr>
              <a:t>Anaesthesia</a:t>
            </a:r>
            <a:r>
              <a:rPr lang="en-US" sz="1600" dirty="0">
                <a:solidFill>
                  <a:srgbClr val="014DA2"/>
                </a:solidFill>
                <a:latin typeface="Lato" panose="020F0502020204030203" pitchFamily="34" charset="0"/>
              </a:rPr>
              <a:t> Techniques, POCUS and Pain Medicine</a:t>
            </a:r>
            <a:endParaRPr lang="el-GR" sz="1600" dirty="0">
              <a:solidFill>
                <a:srgbClr val="014DA2"/>
              </a:solidFill>
              <a:latin typeface="Lato" panose="020F0502020204030203" pitchFamily="34" charset="0"/>
            </a:endParaRPr>
          </a:p>
          <a:p>
            <a:pPr algn="ctr">
              <a:spcBef>
                <a:spcPts val="600"/>
              </a:spcBef>
            </a:pPr>
            <a:r>
              <a:rPr lang="en-US" sz="1600" dirty="0">
                <a:solidFill>
                  <a:srgbClr val="DA18A3"/>
                </a:solidFill>
                <a:latin typeface="Lato" panose="020F0502020204030203" pitchFamily="34" charset="0"/>
              </a:rPr>
              <a:t>Scores and rankings will be displayed live on the leaderboard </a:t>
            </a:r>
            <a:br>
              <a:rPr lang="en-US" sz="1600" dirty="0">
                <a:solidFill>
                  <a:srgbClr val="DA18A3"/>
                </a:solidFill>
                <a:latin typeface="Lato" panose="020F0502020204030203" pitchFamily="34" charset="0"/>
              </a:rPr>
            </a:br>
            <a:r>
              <a:rPr lang="en-US" sz="1600" dirty="0">
                <a:solidFill>
                  <a:srgbClr val="DA18A3"/>
                </a:solidFill>
                <a:latin typeface="Lato" panose="020F0502020204030203" pitchFamily="34" charset="0"/>
              </a:rPr>
              <a:t>throughout each session.</a:t>
            </a:r>
          </a:p>
          <a:p>
            <a:pPr algn="ctr">
              <a:spcBef>
                <a:spcPts val="1200"/>
              </a:spcBef>
            </a:pPr>
            <a:r>
              <a:rPr lang="en-US" sz="1600" dirty="0">
                <a:solidFill>
                  <a:srgbClr val="014DA2"/>
                </a:solidFill>
                <a:latin typeface="Lato Black" panose="020F0A02020204030203" pitchFamily="34" charset="0"/>
                <a:cs typeface="Aparajita" panose="020B0502040204020203" pitchFamily="18" charset="0"/>
              </a:rPr>
              <a:t>Awards</a:t>
            </a:r>
            <a:br>
              <a:rPr lang="en-US" sz="1600" dirty="0">
                <a:solidFill>
                  <a:srgbClr val="014DA2"/>
                </a:solidFill>
                <a:latin typeface="Lato" panose="020F0502020204030203" pitchFamily="34" charset="0"/>
                <a:cs typeface="Aparajita" panose="020B0502040204020203" pitchFamily="18" charset="0"/>
              </a:rPr>
            </a:br>
            <a:r>
              <a:rPr lang="en-US" sz="1600" b="1" dirty="0">
                <a:solidFill>
                  <a:srgbClr val="014DA2"/>
                </a:solidFill>
                <a:latin typeface="Lato" panose="020F0502020204030203" pitchFamily="34" charset="0"/>
                <a:cs typeface="Aparajita" panose="020B0502040204020203" pitchFamily="18" charset="0"/>
              </a:rPr>
              <a:t>The Top 3 winners will receive free registration for the ESRA Lisbon Congress!</a:t>
            </a:r>
            <a:endParaRPr lang="el-GR" sz="1600" b="1" dirty="0">
              <a:solidFill>
                <a:srgbClr val="DA18A3"/>
              </a:solidFill>
              <a:latin typeface="Lato" panose="020F0502020204030203" pitchFamily="34" charset="0"/>
              <a:cs typeface="Aparajita" panose="020B0502040204020203" pitchFamily="18" charset="0"/>
            </a:endParaRPr>
          </a:p>
        </p:txBody>
      </p:sp>
      <p:sp>
        <p:nvSpPr>
          <p:cNvPr id="11" name="TextBox 10">
            <a:extLst>
              <a:ext uri="{FF2B5EF4-FFF2-40B4-BE49-F238E27FC236}">
                <a16:creationId xmlns:a16="http://schemas.microsoft.com/office/drawing/2014/main" id="{4F8C77FE-7E2A-B11C-3E0B-A9AB341518A8}"/>
              </a:ext>
            </a:extLst>
          </p:cNvPr>
          <p:cNvSpPr txBox="1"/>
          <p:nvPr/>
        </p:nvSpPr>
        <p:spPr>
          <a:xfrm>
            <a:off x="3010946" y="2860291"/>
            <a:ext cx="4992456" cy="377657"/>
          </a:xfrm>
          <a:prstGeom prst="rect">
            <a:avLst/>
          </a:prstGeom>
          <a:noFill/>
        </p:spPr>
        <p:txBody>
          <a:bodyPr wrap="square" rtlCol="0">
            <a:spAutoFit/>
          </a:bodyPr>
          <a:lstStyle/>
          <a:p>
            <a:pPr algn="ctr"/>
            <a:r>
              <a:rPr lang="en-US" b="1" dirty="0">
                <a:solidFill>
                  <a:srgbClr val="0C4DA3"/>
                </a:solidFill>
                <a:effectLst/>
                <a:latin typeface="Lato Black" panose="020F0502020204030203" pitchFamily="34" charset="0"/>
                <a:ea typeface="Lato Black" panose="020F0502020204030203" pitchFamily="34" charset="0"/>
                <a:cs typeface="Lato Black" panose="020F0502020204030203" pitchFamily="34" charset="0"/>
              </a:rPr>
              <a:t>… an activity for trainees</a:t>
            </a:r>
          </a:p>
        </p:txBody>
      </p:sp>
      <p:sp>
        <p:nvSpPr>
          <p:cNvPr id="12" name="Rectangle 1">
            <a:extLst>
              <a:ext uri="{FF2B5EF4-FFF2-40B4-BE49-F238E27FC236}">
                <a16:creationId xmlns:a16="http://schemas.microsoft.com/office/drawing/2014/main" id="{FA245529-2F3C-14EF-9814-E1A0532D2C54}"/>
              </a:ext>
            </a:extLst>
          </p:cNvPr>
          <p:cNvSpPr>
            <a:spLocks noChangeArrowheads="1"/>
          </p:cNvSpPr>
          <p:nvPr/>
        </p:nvSpPr>
        <p:spPr bwMode="auto">
          <a:xfrm>
            <a:off x="0" y="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a:ln>
                  <a:noFill/>
                </a:ln>
                <a:solidFill>
                  <a:srgbClr val="000000"/>
                </a:solidFill>
                <a:effectLst/>
                <a:latin typeface="Aptos" panose="020B0004020202020204" pitchFamily="34" charset="0"/>
              </a:rPr>
              <a:t>13:00 to 17:00 UTC</a:t>
            </a: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13" name="Rectangle 2">
            <a:extLst>
              <a:ext uri="{FF2B5EF4-FFF2-40B4-BE49-F238E27FC236}">
                <a16:creationId xmlns:a16="http://schemas.microsoft.com/office/drawing/2014/main" id="{A80A1A4A-B09C-894D-7546-2ECAF9DF2474}"/>
              </a:ext>
            </a:extLst>
          </p:cNvPr>
          <p:cNvSpPr>
            <a:spLocks noChangeArrowheads="1"/>
          </p:cNvSpPr>
          <p:nvPr/>
        </p:nvSpPr>
        <p:spPr bwMode="auto">
          <a:xfrm>
            <a:off x="152400" y="152400"/>
            <a:ext cx="75596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a:ln>
                  <a:noFill/>
                </a:ln>
                <a:solidFill>
                  <a:srgbClr val="000000"/>
                </a:solidFill>
                <a:effectLst/>
                <a:latin typeface="Aptos" panose="020B0004020202020204" pitchFamily="34" charset="0"/>
              </a:rPr>
              <a:t>13:00 to 17:00 UTC</a:t>
            </a: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9" name="Arrow: Right 8">
            <a:extLst>
              <a:ext uri="{FF2B5EF4-FFF2-40B4-BE49-F238E27FC236}">
                <a16:creationId xmlns:a16="http://schemas.microsoft.com/office/drawing/2014/main" id="{D993DD36-EC90-7796-C78A-3DF4B2305792}"/>
              </a:ext>
            </a:extLst>
          </p:cNvPr>
          <p:cNvSpPr/>
          <p:nvPr/>
        </p:nvSpPr>
        <p:spPr>
          <a:xfrm>
            <a:off x="6619328" y="9499418"/>
            <a:ext cx="457200" cy="246539"/>
          </a:xfrm>
          <a:prstGeom prst="rightArrow">
            <a:avLst/>
          </a:prstGeom>
          <a:solidFill>
            <a:srgbClr val="014D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207281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7A153D18488D41B84BCF61F7B4742A" ma:contentTypeVersion="15" ma:contentTypeDescription="Create a new document." ma:contentTypeScope="" ma:versionID="90e5fdb898aab4a3acf6f909dc7bdb8f">
  <xsd:schema xmlns:xsd="http://www.w3.org/2001/XMLSchema" xmlns:xs="http://www.w3.org/2001/XMLSchema" xmlns:p="http://schemas.microsoft.com/office/2006/metadata/properties" xmlns:ns2="3ebb8b0d-0eab-488e-b3eb-a428e4a96fae" xmlns:ns3="ff18b9cc-ded0-4ebe-9257-81f2d7204fba" targetNamespace="http://schemas.microsoft.com/office/2006/metadata/properties" ma:root="true" ma:fieldsID="16e73cd802730d8ca3cf1034f7ed6332" ns2:_="" ns3:_="">
    <xsd:import namespace="3ebb8b0d-0eab-488e-b3eb-a428e4a96fae"/>
    <xsd:import namespace="ff18b9cc-ded0-4ebe-9257-81f2d7204fb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LengthInSeconds" minOccurs="0"/>
                <xsd:element ref="ns2:N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bb8b0d-0eab-488e-b3eb-a428e4a96f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70b4d2e-32ae-453f-912f-90dc9e3851e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No" ma:index="21" nillable="true" ma:displayName="No" ma:format="Dropdown" ma:internalName="No" ma:percentage="FALSE">
      <xsd:simpleType>
        <xsd:restriction base="dms:Number"/>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18b9cc-ded0-4ebe-9257-81f2d7204fb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46a5a84-13d6-4638-aa6d-e432a4b41c34}" ma:internalName="TaxCatchAll" ma:showField="CatchAllData" ma:web="ff18b9cc-ded0-4ebe-9257-81f2d7204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ebb8b0d-0eab-488e-b3eb-a428e4a96fae">
      <Terms xmlns="http://schemas.microsoft.com/office/infopath/2007/PartnerControls"/>
    </lcf76f155ced4ddcb4097134ff3c332f>
    <TaxCatchAll xmlns="ff18b9cc-ded0-4ebe-9257-81f2d7204fba" xsi:nil="true"/>
    <No xmlns="3ebb8b0d-0eab-488e-b3eb-a428e4a96fae" xsi:nil="true"/>
  </documentManagement>
</p:properties>
</file>

<file path=customXml/itemProps1.xml><?xml version="1.0" encoding="utf-8"?>
<ds:datastoreItem xmlns:ds="http://schemas.openxmlformats.org/officeDocument/2006/customXml" ds:itemID="{11C01B87-6CE5-4745-A67D-7C78CF0B69D6}">
  <ds:schemaRefs>
    <ds:schemaRef ds:uri="http://schemas.microsoft.com/sharepoint/v3/contenttype/forms"/>
  </ds:schemaRefs>
</ds:datastoreItem>
</file>

<file path=customXml/itemProps2.xml><?xml version="1.0" encoding="utf-8"?>
<ds:datastoreItem xmlns:ds="http://schemas.openxmlformats.org/officeDocument/2006/customXml" ds:itemID="{4369834E-F298-45B9-B2AA-F9CE311ECB44}">
  <ds:schemaRefs>
    <ds:schemaRef ds:uri="3ebb8b0d-0eab-488e-b3eb-a428e4a96fae"/>
    <ds:schemaRef ds:uri="ff18b9cc-ded0-4ebe-9257-81f2d7204f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605F04-84F9-40FC-ADC8-3F6B6D75EF69}">
  <ds:schemaRefs>
    <ds:schemaRef ds:uri="3ebb8b0d-0eab-488e-b3eb-a428e4a96fae"/>
    <ds:schemaRef ds:uri="ff18b9cc-ded0-4ebe-9257-81f2d7204fb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8788</TotalTime>
  <Words>5145</Words>
  <Application>Microsoft Office PowerPoint</Application>
  <PresentationFormat>Custom</PresentationFormat>
  <Paragraphs>802</Paragraphs>
  <Slides>30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 lato black</vt:lpstr>
      <vt:lpstr>Aptos</vt:lpstr>
      <vt:lpstr>Arial</vt:lpstr>
      <vt:lpstr>Arial,Sans-Serif</vt:lpstr>
      <vt:lpstr>Calibri</vt:lpstr>
      <vt:lpstr>Lato</vt:lpstr>
      <vt:lpstr>Lato Black</vt:lpstr>
      <vt:lpstr>Lato Light</vt:lpstr>
      <vt:lpstr>Lato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Neal Gontmakher</dc:creator>
  <cp:lastModifiedBy>Elsa Pikramenou</cp:lastModifiedBy>
  <cp:revision>1</cp:revision>
  <dcterms:created xsi:type="dcterms:W3CDTF">2023-11-09T20:53:11Z</dcterms:created>
  <dcterms:modified xsi:type="dcterms:W3CDTF">2026-01-28T15:47:49Z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0x0101003C7A153D18488D41B84BCF61F7B4742A</vt:lpwstr>
  </property>
</Properties>
</file>