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75C4-BAF9-2689-C7EB-27FDE12E5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AEB54-6C12-FF1E-8D75-8351FBC91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D76ED-1976-6A17-D649-36347B34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D3BBE-558E-864D-8FD0-E99DD8EB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4C128-1D02-AF5F-9C66-6BDEE785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90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4E73-F26D-104B-0AB4-4F526D60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7E4AD-84F5-C4D9-2903-126DA971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91CD9-263C-CF5A-30A9-CE67BAF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43D2-465B-F18D-1068-817C8F45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630BE-6155-C300-DF0B-D19868C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6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AD240-05BE-CD56-EC9F-6D2B589E5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0B2D9-3D13-D649-F668-1633E280D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3BB8-64FE-627E-32D2-A1598418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EA74-DA92-619B-3CF5-5ADF2B6D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59B3-5C90-A7F1-CD40-CE1ADA74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0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ABA3-5A4C-B8AF-085B-712F2E53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7332-8EB3-6015-55AE-1083579E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595AF-C6D1-F27D-7BE4-55F638FC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0C54F-3BD9-DB78-2083-7758E49C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57D6-059F-2753-BE4C-FB8834A6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84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4C0E-D1D0-2A11-63E9-F114B02D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33F33-4EB5-9228-FF1E-6E69BAEAD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984B-E75E-C78A-7BE9-97CA5409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D9FF-E586-9091-27B0-44EF9FD3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51B13-E01B-A35A-5D20-FF4C7492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55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4892-92E1-29A8-8667-3C898769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DA3BC-D8C0-191F-8466-20E207585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DAF80-19F1-28E3-5DE0-600B97C46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A366E-3FFB-744F-79EB-4B7753C6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4AED3-31B9-6C79-0414-DE5EBFBC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B5332-FCCF-FBF4-B53E-B586832D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33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7F66-0CE5-BBE5-CFDA-1E78529D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27E7-C2ED-B43E-C23A-DEA047BC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1D338-2E6D-E90A-1420-670ED7C9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647CC-9989-F0B0-35DA-A9EF5090A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70230-7EDC-211E-CABB-B357CB2C0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CF3C7-2BEF-9C63-7F28-9618C5AD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EF527-C043-D8D3-49FD-611682E0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C76FE-1A7F-2905-549A-297CF7C5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0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4C81-C676-66A0-0499-171FC744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E4116-7EAD-8F0D-CC9D-8EC87938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F76A-B001-5D55-15A9-3A884055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1C96-6F61-2080-E635-38DB759D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89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80A0D-EB4C-5051-C550-0F740748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1CDC3-66B7-E026-3842-1DA740EF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66CA-8802-B690-C3C2-52C3CD30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06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9273-FBDE-720A-7A2F-967AADD8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44E9-9139-E314-1D88-6784F47E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F3D60-379F-0637-92B8-EE9F8F368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4104B-EB64-2780-D929-B84AFB66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E16B0-95DD-F07A-BE21-C7810AC3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154D3-667C-5879-31DE-09ECEBF7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19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3CEF-D64A-A8B6-050A-4E0E7D6D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05510-3DC4-629A-1326-954210AE7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07829-2B02-BE7C-C4BC-9C8192975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4D8EF-D6DD-F0C5-FC14-190B1A71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32DF5-70F3-6F80-BC57-E1898303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C9EB0-AA56-261F-CEE6-4BDB2F77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28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F43AF-351C-3CAA-00D6-1C058BC5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B3D2-BC3D-80A8-E260-574B398CB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BA20-B7A9-E593-1F07-6C90AD95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6A726D-D418-4BE5-BCCE-4C094301A05F}" type="datetimeFigureOut">
              <a:rPr lang="en-AU" smtClean="0"/>
              <a:t>22/09/2025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ED44D-B41D-A7AE-24B4-0B751C380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43AEF-50B9-CBA4-2AD7-F0EE20439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006B74-BB68-4193-9E9A-74B8D351E2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55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B24B74-A9C5-633B-0BC1-626DF9B9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431FF4-CA01-B318-8316-05716EC1DCC3}"/>
              </a:ext>
            </a:extLst>
          </p:cNvPr>
          <p:cNvSpPr txBox="1"/>
          <p:nvPr/>
        </p:nvSpPr>
        <p:spPr>
          <a:xfrm>
            <a:off x="1524000" y="5011713"/>
            <a:ext cx="9144000" cy="757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Professor André van Zundert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2025 Carl Koller Gold Medal Award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9AB74-29B4-C7EE-2C7E-ED8590CA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0" r="4163" b="-4"/>
          <a:stretch>
            <a:fillRect/>
          </a:stretch>
        </p:blipFill>
        <p:spPr>
          <a:xfrm>
            <a:off x="877415" y="877413"/>
            <a:ext cx="3457978" cy="3778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96F71C-C6DA-44CA-9A02-AD2E6D7E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0" r="7241" b="1"/>
          <a:stretch>
            <a:fillRect/>
          </a:stretch>
        </p:blipFill>
        <p:spPr>
          <a:xfrm>
            <a:off x="4321687" y="877413"/>
            <a:ext cx="3457978" cy="3778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19AA4-2734-0F52-24E9-DF7E6A11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7001" b="3"/>
          <a:stretch>
            <a:fillRect/>
          </a:stretch>
        </p:blipFill>
        <p:spPr bwMode="auto">
          <a:xfrm>
            <a:off x="7778837" y="877413"/>
            <a:ext cx="3535748" cy="37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33A9FC-8F39-83F1-AB84-DB06379A2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594099"/>
            <a:ext cx="10439007" cy="123363"/>
            <a:chOff x="876692" y="4888672"/>
            <a:chExt cx="10439007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DB9A05-924B-6229-8E82-E105C1D3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333A6-E886-6557-F296-25BB3F76C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8522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76F2360D4D242B8E32F3B5BB45056" ma:contentTypeVersion="16" ma:contentTypeDescription="Create a new document." ma:contentTypeScope="" ma:versionID="a07da75798b3c492448518e3f11289e8">
  <xsd:schema xmlns:xsd="http://www.w3.org/2001/XMLSchema" xmlns:xs="http://www.w3.org/2001/XMLSchema" xmlns:p="http://schemas.microsoft.com/office/2006/metadata/properties" xmlns:ns2="212948d5-e11b-4a27-bfdd-afe2386de9cd" xmlns:ns3="f02b1a7c-ba8f-420a-98ed-aadfca977c0b" targetNamespace="http://schemas.microsoft.com/office/2006/metadata/properties" ma:root="true" ma:fieldsID="d01f8e5680d70b3730d53381bc4e8bda" ns2:_="" ns3:_="">
    <xsd:import namespace="212948d5-e11b-4a27-bfdd-afe2386de9cd"/>
    <xsd:import namespace="f02b1a7c-ba8f-420a-98ed-aadfca977c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948d5-e11b-4a27-bfdd-afe2386de9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0bfe301-4bb6-4b60-9c92-179a522dcb89}" ma:internalName="TaxCatchAll" ma:showField="CatchAllData" ma:web="212948d5-e11b-4a27-bfdd-afe2386de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b1a7c-ba8f-420a-98ed-aadfca977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70b4d2e-32ae-453f-912f-90dc9e385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2948d5-e11b-4a27-bfdd-afe2386de9cd" xsi:nil="true"/>
    <lcf76f155ced4ddcb4097134ff3c332f xmlns="f02b1a7c-ba8f-420a-98ed-aadfca977c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A5F0BA-F818-4330-B949-FFBFAE40EABE}"/>
</file>

<file path=customXml/itemProps2.xml><?xml version="1.0" encoding="utf-8"?>
<ds:datastoreItem xmlns:ds="http://schemas.openxmlformats.org/officeDocument/2006/customXml" ds:itemID="{F2A75C5B-3F12-417D-BB0A-0C030CFE7E5C}"/>
</file>

<file path=customXml/itemProps3.xml><?xml version="1.0" encoding="utf-8"?>
<ds:datastoreItem xmlns:ds="http://schemas.openxmlformats.org/officeDocument/2006/customXml" ds:itemID="{461ACA47-F8FC-4140-9FB1-F0450784D5B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1_Office Theme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Van Zundert</dc:creator>
  <cp:lastModifiedBy>Andre Van Zundert</cp:lastModifiedBy>
  <cp:revision>1</cp:revision>
  <dcterms:created xsi:type="dcterms:W3CDTF">2025-09-21T23:39:56Z</dcterms:created>
  <dcterms:modified xsi:type="dcterms:W3CDTF">2025-09-21T23:41:02Z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2025-09-21T23:40:08Z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9483213e-b3dc-4ac7-9542-57fb60a9e995</vt:lpwstr>
  </property>
  <property fmtid="{D5CDD505-2E9C-101B-9397-08002B2CF9AE}" pid="8" name="MSIP_Label_0f488380-630a-4f55-a077-a19445e3f360_ContentBits">
    <vt:lpwstr>0</vt:lpwstr>
  </property>
  <property fmtid="{D5CDD505-2E9C-101B-9397-08002B2CF9AE}" pid="9" name="MSIP_Label_0f488380-630a-4f55-a077-a19445e3f360_Tag">
    <vt:lpwstr>10, 3, 0, 1</vt:lpwstr>
  </property>
  <property fmtid="{D5CDD505-2E9C-101B-9397-08002B2CF9AE}" pid="10" name="ContentTypeId">
    <vt:lpwstr>0x01010080176F2360D4D242B8E32F3B5BB45056</vt:lpwstr>
  </property>
</Properties>
</file>